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2" r:id="rId3"/>
    <p:sldId id="268" r:id="rId4"/>
    <p:sldId id="259" r:id="rId5"/>
    <p:sldId id="269" r:id="rId6"/>
    <p:sldId id="275" r:id="rId7"/>
    <p:sldId id="276" r:id="rId8"/>
    <p:sldId id="277" r:id="rId9"/>
    <p:sldId id="270" r:id="rId10"/>
    <p:sldId id="278" r:id="rId11"/>
    <p:sldId id="264" r:id="rId12"/>
    <p:sldId id="263" r:id="rId13"/>
    <p:sldId id="280" r:id="rId14"/>
    <p:sldId id="267" r:id="rId15"/>
    <p:sldId id="281" r:id="rId16"/>
    <p:sldId id="288" r:id="rId17"/>
    <p:sldId id="289" r:id="rId18"/>
    <p:sldId id="279" r:id="rId19"/>
    <p:sldId id="282" r:id="rId20"/>
    <p:sldId id="283" r:id="rId21"/>
    <p:sldId id="284" r:id="rId22"/>
    <p:sldId id="285" r:id="rId23"/>
    <p:sldId id="286" r:id="rId24"/>
    <p:sldId id="274" r:id="rId25"/>
    <p:sldId id="287" r:id="rId26"/>
    <p:sldId id="260" r:id="rId2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472E0-CE0B-4E1F-A718-6A74784FC4FE}" v="431" dt="2023-11-30T15:17:58.221"/>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iddels stil 2 – uthevin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ys stil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ys stil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ys stil 3 – utheving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796" autoAdjust="0"/>
  </p:normalViewPr>
  <p:slideViewPr>
    <p:cSldViewPr>
      <p:cViewPr>
        <p:scale>
          <a:sx n="66" d="100"/>
          <a:sy n="66" d="100"/>
        </p:scale>
        <p:origin x="2256" y="468"/>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gard Lysne" userId="d9322163-4138-4c59-81c8-0831816ebb84" providerId="ADAL" clId="{B82472E0-CE0B-4E1F-A718-6A74784FC4FE}"/>
    <pc:docChg chg="undo custSel addSld delSld modSld sldOrd">
      <pc:chgData name="Vegard Lysne" userId="d9322163-4138-4c59-81c8-0831816ebb84" providerId="ADAL" clId="{B82472E0-CE0B-4E1F-A718-6A74784FC4FE}" dt="2023-11-30T15:18:18.268" v="30595" actId="6549"/>
      <pc:docMkLst>
        <pc:docMk/>
      </pc:docMkLst>
      <pc:sldChg chg="addSp delSp modSp mod modNotesTx">
        <pc:chgData name="Vegard Lysne" userId="d9322163-4138-4c59-81c8-0831816ebb84" providerId="ADAL" clId="{B82472E0-CE0B-4E1F-A718-6A74784FC4FE}" dt="2023-11-30T12:55:50.808" v="18908" actId="6549"/>
        <pc:sldMkLst>
          <pc:docMk/>
          <pc:sldMk cId="1514031775" sldId="256"/>
        </pc:sldMkLst>
        <pc:spChg chg="mod">
          <ac:chgData name="Vegard Lysne" userId="d9322163-4138-4c59-81c8-0831816ebb84" providerId="ADAL" clId="{B82472E0-CE0B-4E1F-A718-6A74784FC4FE}" dt="2023-11-28T23:42:23.937" v="18067" actId="1036"/>
          <ac:spMkLst>
            <pc:docMk/>
            <pc:sldMk cId="1514031775" sldId="256"/>
            <ac:spMk id="2" creationId="{ECA78A91-FB11-1D53-D6DC-633249D73B39}"/>
          </ac:spMkLst>
        </pc:spChg>
        <pc:spChg chg="mod">
          <ac:chgData name="Vegard Lysne" userId="d9322163-4138-4c59-81c8-0831816ebb84" providerId="ADAL" clId="{B82472E0-CE0B-4E1F-A718-6A74784FC4FE}" dt="2023-11-28T23:42:23.937" v="18067" actId="1036"/>
          <ac:spMkLst>
            <pc:docMk/>
            <pc:sldMk cId="1514031775" sldId="256"/>
            <ac:spMk id="3" creationId="{8C80E774-F0AD-3AC2-5FCC-704BA6252F68}"/>
          </ac:spMkLst>
        </pc:spChg>
        <pc:spChg chg="add del mod">
          <ac:chgData name="Vegard Lysne" userId="d9322163-4138-4c59-81c8-0831816ebb84" providerId="ADAL" clId="{B82472E0-CE0B-4E1F-A718-6A74784FC4FE}" dt="2023-11-28T23:42:17.984" v="18061" actId="478"/>
          <ac:spMkLst>
            <pc:docMk/>
            <pc:sldMk cId="1514031775" sldId="256"/>
            <ac:spMk id="4" creationId="{F8F512EA-E87D-B888-7E05-767C3315EE22}"/>
          </ac:spMkLst>
        </pc:spChg>
      </pc:sldChg>
      <pc:sldChg chg="del modNotesTx">
        <pc:chgData name="Vegard Lysne" userId="d9322163-4138-4c59-81c8-0831816ebb84" providerId="ADAL" clId="{B82472E0-CE0B-4E1F-A718-6A74784FC4FE}" dt="2023-11-27T22:51:06.508" v="10806" actId="47"/>
        <pc:sldMkLst>
          <pc:docMk/>
          <pc:sldMk cId="8519369" sldId="257"/>
        </pc:sldMkLst>
      </pc:sldChg>
      <pc:sldChg chg="del modNotesTx">
        <pc:chgData name="Vegard Lysne" userId="d9322163-4138-4c59-81c8-0831816ebb84" providerId="ADAL" clId="{B82472E0-CE0B-4E1F-A718-6A74784FC4FE}" dt="2023-11-28T22:07:47.695" v="14415" actId="47"/>
        <pc:sldMkLst>
          <pc:docMk/>
          <pc:sldMk cId="38037080" sldId="258"/>
        </pc:sldMkLst>
      </pc:sldChg>
      <pc:sldChg chg="addSp delSp modSp mod addAnim delAnim modAnim modNotesTx">
        <pc:chgData name="Vegard Lysne" userId="d9322163-4138-4c59-81c8-0831816ebb84" providerId="ADAL" clId="{B82472E0-CE0B-4E1F-A718-6A74784FC4FE}" dt="2023-11-30T13:25:00.100" v="23293" actId="20577"/>
        <pc:sldMkLst>
          <pc:docMk/>
          <pc:sldMk cId="3079930424" sldId="259"/>
        </pc:sldMkLst>
        <pc:spChg chg="del mod">
          <ac:chgData name="Vegard Lysne" userId="d9322163-4138-4c59-81c8-0831816ebb84" providerId="ADAL" clId="{B82472E0-CE0B-4E1F-A718-6A74784FC4FE}" dt="2023-11-27T09:12:41.404" v="5078" actId="478"/>
          <ac:spMkLst>
            <pc:docMk/>
            <pc:sldMk cId="3079930424" sldId="259"/>
            <ac:spMk id="2" creationId="{3574CA05-8B09-9BC1-8479-8FC3DD7ECA8D}"/>
          </ac:spMkLst>
        </pc:spChg>
        <pc:spChg chg="del mod">
          <ac:chgData name="Vegard Lysne" userId="d9322163-4138-4c59-81c8-0831816ebb84" providerId="ADAL" clId="{B82472E0-CE0B-4E1F-A718-6A74784FC4FE}" dt="2023-11-27T08:33:26.011" v="4784" actId="478"/>
          <ac:spMkLst>
            <pc:docMk/>
            <pc:sldMk cId="3079930424" sldId="259"/>
            <ac:spMk id="3" creationId="{9B7C0666-D604-78D7-93A7-1D2F96B4A3F8}"/>
          </ac:spMkLst>
        </pc:spChg>
        <pc:spChg chg="add del mod">
          <ac:chgData name="Vegard Lysne" userId="d9322163-4138-4c59-81c8-0831816ebb84" providerId="ADAL" clId="{B82472E0-CE0B-4E1F-A718-6A74784FC4FE}" dt="2023-11-27T08:33:27.740" v="4785" actId="478"/>
          <ac:spMkLst>
            <pc:docMk/>
            <pc:sldMk cId="3079930424" sldId="259"/>
            <ac:spMk id="5" creationId="{7EB7ABC0-4F4E-93CD-7998-50C907820470}"/>
          </ac:spMkLst>
        </pc:spChg>
        <pc:spChg chg="add del mod">
          <ac:chgData name="Vegard Lysne" userId="d9322163-4138-4c59-81c8-0831816ebb84" providerId="ADAL" clId="{B82472E0-CE0B-4E1F-A718-6A74784FC4FE}" dt="2023-11-27T09:12:43.395" v="5079" actId="478"/>
          <ac:spMkLst>
            <pc:docMk/>
            <pc:sldMk cId="3079930424" sldId="259"/>
            <ac:spMk id="20" creationId="{10460B6E-F389-FF09-7F38-6EF262FCE525}"/>
          </ac:spMkLst>
        </pc:spChg>
        <pc:spChg chg="add del mod topLvl">
          <ac:chgData name="Vegard Lysne" userId="d9322163-4138-4c59-81c8-0831816ebb84" providerId="ADAL" clId="{B82472E0-CE0B-4E1F-A718-6A74784FC4FE}" dt="2023-11-27T21:29:03.954" v="9266" actId="478"/>
          <ac:spMkLst>
            <pc:docMk/>
            <pc:sldMk cId="3079930424" sldId="259"/>
            <ac:spMk id="36" creationId="{18EBF0AC-EA78-2049-62D0-6FCB230E1AB7}"/>
          </ac:spMkLst>
        </pc:spChg>
        <pc:spChg chg="add del mod topLvl">
          <ac:chgData name="Vegard Lysne" userId="d9322163-4138-4c59-81c8-0831816ebb84" providerId="ADAL" clId="{B82472E0-CE0B-4E1F-A718-6A74784FC4FE}" dt="2023-11-27T20:46:17.165" v="8680" actId="478"/>
          <ac:spMkLst>
            <pc:docMk/>
            <pc:sldMk cId="3079930424" sldId="259"/>
            <ac:spMk id="37" creationId="{E3F39CDE-ABBE-0AA0-62FB-0DDE71429E10}"/>
          </ac:spMkLst>
        </pc:spChg>
        <pc:spChg chg="add del mod ord">
          <ac:chgData name="Vegard Lysne" userId="d9322163-4138-4c59-81c8-0831816ebb84" providerId="ADAL" clId="{B82472E0-CE0B-4E1F-A718-6A74784FC4FE}" dt="2023-11-27T21:14:33.524" v="9215" actId="478"/>
          <ac:spMkLst>
            <pc:docMk/>
            <pc:sldMk cId="3079930424" sldId="259"/>
            <ac:spMk id="38" creationId="{624D4549-6081-EC21-EB41-324CDF9518CE}"/>
          </ac:spMkLst>
        </pc:spChg>
        <pc:spChg chg="add del mod">
          <ac:chgData name="Vegard Lysne" userId="d9322163-4138-4c59-81c8-0831816ebb84" providerId="ADAL" clId="{B82472E0-CE0B-4E1F-A718-6A74784FC4FE}" dt="2023-11-27T21:28:53.591" v="9263"/>
          <ac:spMkLst>
            <pc:docMk/>
            <pc:sldMk cId="3079930424" sldId="259"/>
            <ac:spMk id="44" creationId="{A84D626B-3670-5D41-7A61-CF5799B98A31}"/>
          </ac:spMkLst>
        </pc:spChg>
        <pc:spChg chg="add del mod">
          <ac:chgData name="Vegard Lysne" userId="d9322163-4138-4c59-81c8-0831816ebb84" providerId="ADAL" clId="{B82472E0-CE0B-4E1F-A718-6A74784FC4FE}" dt="2023-11-27T21:28:53.591" v="9263"/>
          <ac:spMkLst>
            <pc:docMk/>
            <pc:sldMk cId="3079930424" sldId="259"/>
            <ac:spMk id="45" creationId="{C1D94120-042D-CEE0-5878-5DC8951D9E74}"/>
          </ac:spMkLst>
        </pc:spChg>
        <pc:spChg chg="add del mod">
          <ac:chgData name="Vegard Lysne" userId="d9322163-4138-4c59-81c8-0831816ebb84" providerId="ADAL" clId="{B82472E0-CE0B-4E1F-A718-6A74784FC4FE}" dt="2023-11-27T21:28:53.591" v="9263"/>
          <ac:spMkLst>
            <pc:docMk/>
            <pc:sldMk cId="3079930424" sldId="259"/>
            <ac:spMk id="46" creationId="{D8AD8B48-9AEF-D82E-9D16-1E40A473A25E}"/>
          </ac:spMkLst>
        </pc:spChg>
        <pc:spChg chg="add del mod">
          <ac:chgData name="Vegard Lysne" userId="d9322163-4138-4c59-81c8-0831816ebb84" providerId="ADAL" clId="{B82472E0-CE0B-4E1F-A718-6A74784FC4FE}" dt="2023-11-27T21:28:53.591" v="9263"/>
          <ac:spMkLst>
            <pc:docMk/>
            <pc:sldMk cId="3079930424" sldId="259"/>
            <ac:spMk id="47" creationId="{8B989433-0611-9048-B1A6-C48731C6FC94}"/>
          </ac:spMkLst>
        </pc:spChg>
        <pc:spChg chg="add del mod">
          <ac:chgData name="Vegard Lysne" userId="d9322163-4138-4c59-81c8-0831816ebb84" providerId="ADAL" clId="{B82472E0-CE0B-4E1F-A718-6A74784FC4FE}" dt="2023-11-27T21:28:53.591" v="9263"/>
          <ac:spMkLst>
            <pc:docMk/>
            <pc:sldMk cId="3079930424" sldId="259"/>
            <ac:spMk id="48" creationId="{01E05501-5C37-8804-675B-7831A1255A83}"/>
          </ac:spMkLst>
        </pc:spChg>
        <pc:spChg chg="add del mod">
          <ac:chgData name="Vegard Lysne" userId="d9322163-4138-4c59-81c8-0831816ebb84" providerId="ADAL" clId="{B82472E0-CE0B-4E1F-A718-6A74784FC4FE}" dt="2023-11-27T21:28:53.591" v="9263"/>
          <ac:spMkLst>
            <pc:docMk/>
            <pc:sldMk cId="3079930424" sldId="259"/>
            <ac:spMk id="49" creationId="{22006B3A-27E3-AE9B-F48F-223013B86CC8}"/>
          </ac:spMkLst>
        </pc:spChg>
        <pc:spChg chg="add del mod topLvl">
          <ac:chgData name="Vegard Lysne" userId="d9322163-4138-4c59-81c8-0831816ebb84" providerId="ADAL" clId="{B82472E0-CE0B-4E1F-A718-6A74784FC4FE}" dt="2023-11-27T21:47:10.688" v="9460" actId="478"/>
          <ac:spMkLst>
            <pc:docMk/>
            <pc:sldMk cId="3079930424" sldId="259"/>
            <ac:spMk id="50" creationId="{475CFD3B-E73D-C6F8-B6D1-72A5F160364C}"/>
          </ac:spMkLst>
        </pc:spChg>
        <pc:spChg chg="add del mod topLvl">
          <ac:chgData name="Vegard Lysne" userId="d9322163-4138-4c59-81c8-0831816ebb84" providerId="ADAL" clId="{B82472E0-CE0B-4E1F-A718-6A74784FC4FE}" dt="2023-11-27T21:29:54.477" v="9284" actId="478"/>
          <ac:spMkLst>
            <pc:docMk/>
            <pc:sldMk cId="3079930424" sldId="259"/>
            <ac:spMk id="51" creationId="{3217B28D-92C0-4799-50B9-F4561A769A1F}"/>
          </ac:spMkLst>
        </pc:spChg>
        <pc:spChg chg="add del mod topLvl">
          <ac:chgData name="Vegard Lysne" userId="d9322163-4138-4c59-81c8-0831816ebb84" providerId="ADAL" clId="{B82472E0-CE0B-4E1F-A718-6A74784FC4FE}" dt="2023-11-27T21:29:54.477" v="9284" actId="478"/>
          <ac:spMkLst>
            <pc:docMk/>
            <pc:sldMk cId="3079930424" sldId="259"/>
            <ac:spMk id="52" creationId="{FF915CB3-2DA1-E5D9-8950-93F9CDB715A2}"/>
          </ac:spMkLst>
        </pc:spChg>
        <pc:spChg chg="add del mod topLvl">
          <ac:chgData name="Vegard Lysne" userId="d9322163-4138-4c59-81c8-0831816ebb84" providerId="ADAL" clId="{B82472E0-CE0B-4E1F-A718-6A74784FC4FE}" dt="2023-11-27T21:29:54.477" v="9284" actId="478"/>
          <ac:spMkLst>
            <pc:docMk/>
            <pc:sldMk cId="3079930424" sldId="259"/>
            <ac:spMk id="53" creationId="{B6139D57-E210-DDCF-4873-5A1BB2F8AC38}"/>
          </ac:spMkLst>
        </pc:spChg>
        <pc:spChg chg="add del mod topLvl">
          <ac:chgData name="Vegard Lysne" userId="d9322163-4138-4c59-81c8-0831816ebb84" providerId="ADAL" clId="{B82472E0-CE0B-4E1F-A718-6A74784FC4FE}" dt="2023-11-27T21:29:54.477" v="9284" actId="478"/>
          <ac:spMkLst>
            <pc:docMk/>
            <pc:sldMk cId="3079930424" sldId="259"/>
            <ac:spMk id="54" creationId="{911F01FD-C3BC-9FC8-2B28-DBF9A8BC8030}"/>
          </ac:spMkLst>
        </pc:spChg>
        <pc:spChg chg="add del mod topLvl">
          <ac:chgData name="Vegard Lysne" userId="d9322163-4138-4c59-81c8-0831816ebb84" providerId="ADAL" clId="{B82472E0-CE0B-4E1F-A718-6A74784FC4FE}" dt="2023-11-27T21:29:54.477" v="9284" actId="478"/>
          <ac:spMkLst>
            <pc:docMk/>
            <pc:sldMk cId="3079930424" sldId="259"/>
            <ac:spMk id="55" creationId="{F3A5AA23-F8BE-696D-957D-3C9F56D8FF4E}"/>
          </ac:spMkLst>
        </pc:spChg>
        <pc:spChg chg="add del mod topLvl">
          <ac:chgData name="Vegard Lysne" userId="d9322163-4138-4c59-81c8-0831816ebb84" providerId="ADAL" clId="{B82472E0-CE0B-4E1F-A718-6A74784FC4FE}" dt="2023-11-27T21:29:54.477" v="9284" actId="478"/>
          <ac:spMkLst>
            <pc:docMk/>
            <pc:sldMk cId="3079930424" sldId="259"/>
            <ac:spMk id="56" creationId="{E5ABBEBD-90DB-DB45-00FD-12F676291135}"/>
          </ac:spMkLst>
        </pc:spChg>
        <pc:spChg chg="add mod">
          <ac:chgData name="Vegard Lysne" userId="d9322163-4138-4c59-81c8-0831816ebb84" providerId="ADAL" clId="{B82472E0-CE0B-4E1F-A718-6A74784FC4FE}" dt="2023-11-27T21:47:10.894" v="9461"/>
          <ac:spMkLst>
            <pc:docMk/>
            <pc:sldMk cId="3079930424" sldId="259"/>
            <ac:spMk id="58" creationId="{86629E13-58DA-2B5E-635D-2CE313C1239B}"/>
          </ac:spMkLst>
        </pc:spChg>
        <pc:spChg chg="add del mod">
          <ac:chgData name="Vegard Lysne" userId="d9322163-4138-4c59-81c8-0831816ebb84" providerId="ADAL" clId="{B82472E0-CE0B-4E1F-A718-6A74784FC4FE}" dt="2023-11-27T21:56:45.384" v="9640" actId="478"/>
          <ac:spMkLst>
            <pc:docMk/>
            <pc:sldMk cId="3079930424" sldId="259"/>
            <ac:spMk id="59" creationId="{9683B236-6F49-B719-9E44-1E571DAE9F91}"/>
          </ac:spMkLst>
        </pc:spChg>
        <pc:spChg chg="add del mod">
          <ac:chgData name="Vegard Lysne" userId="d9322163-4138-4c59-81c8-0831816ebb84" providerId="ADAL" clId="{B82472E0-CE0B-4E1F-A718-6A74784FC4FE}" dt="2023-11-27T21:56:45.384" v="9640" actId="478"/>
          <ac:spMkLst>
            <pc:docMk/>
            <pc:sldMk cId="3079930424" sldId="259"/>
            <ac:spMk id="60" creationId="{845EBE1B-2A96-31A5-C4CF-EBEA110FAC55}"/>
          </ac:spMkLst>
        </pc:spChg>
        <pc:spChg chg="add del mod">
          <ac:chgData name="Vegard Lysne" userId="d9322163-4138-4c59-81c8-0831816ebb84" providerId="ADAL" clId="{B82472E0-CE0B-4E1F-A718-6A74784FC4FE}" dt="2023-11-27T21:56:45.384" v="9640" actId="478"/>
          <ac:spMkLst>
            <pc:docMk/>
            <pc:sldMk cId="3079930424" sldId="259"/>
            <ac:spMk id="61" creationId="{784C57A8-2B40-9225-CAA0-C7776EF6EC7E}"/>
          </ac:spMkLst>
        </pc:spChg>
        <pc:spChg chg="add del mod">
          <ac:chgData name="Vegard Lysne" userId="d9322163-4138-4c59-81c8-0831816ebb84" providerId="ADAL" clId="{B82472E0-CE0B-4E1F-A718-6A74784FC4FE}" dt="2023-11-27T21:56:45.384" v="9640" actId="478"/>
          <ac:spMkLst>
            <pc:docMk/>
            <pc:sldMk cId="3079930424" sldId="259"/>
            <ac:spMk id="62" creationId="{A077D592-6AED-EE99-174D-4E02F1C71C6C}"/>
          </ac:spMkLst>
        </pc:spChg>
        <pc:spChg chg="add del mod">
          <ac:chgData name="Vegard Lysne" userId="d9322163-4138-4c59-81c8-0831816ebb84" providerId="ADAL" clId="{B82472E0-CE0B-4E1F-A718-6A74784FC4FE}" dt="2023-11-27T21:56:45.384" v="9640" actId="478"/>
          <ac:spMkLst>
            <pc:docMk/>
            <pc:sldMk cId="3079930424" sldId="259"/>
            <ac:spMk id="63" creationId="{F29E9867-E57A-5B17-08AD-65F762C2A1A1}"/>
          </ac:spMkLst>
        </pc:spChg>
        <pc:spChg chg="add del mod">
          <ac:chgData name="Vegard Lysne" userId="d9322163-4138-4c59-81c8-0831816ebb84" providerId="ADAL" clId="{B82472E0-CE0B-4E1F-A718-6A74784FC4FE}" dt="2023-11-27T21:56:45.384" v="9640" actId="478"/>
          <ac:spMkLst>
            <pc:docMk/>
            <pc:sldMk cId="3079930424" sldId="259"/>
            <ac:spMk id="3072" creationId="{A1CA51F6-CE3F-C5BE-118B-36306DC80798}"/>
          </ac:spMkLst>
        </pc:spChg>
        <pc:spChg chg="add del mod">
          <ac:chgData name="Vegard Lysne" userId="d9322163-4138-4c59-81c8-0831816ebb84" providerId="ADAL" clId="{B82472E0-CE0B-4E1F-A718-6A74784FC4FE}" dt="2023-11-27T21:57:44.853" v="9648" actId="478"/>
          <ac:spMkLst>
            <pc:docMk/>
            <pc:sldMk cId="3079930424" sldId="259"/>
            <ac:spMk id="3073" creationId="{86E3FBFF-3891-AEA7-72C4-D242D7A71313}"/>
          </ac:spMkLst>
        </pc:spChg>
        <pc:spChg chg="add mod">
          <ac:chgData name="Vegard Lysne" userId="d9322163-4138-4c59-81c8-0831816ebb84" providerId="ADAL" clId="{B82472E0-CE0B-4E1F-A718-6A74784FC4FE}" dt="2023-11-28T18:58:22.563" v="11706" actId="1076"/>
          <ac:spMkLst>
            <pc:docMk/>
            <pc:sldMk cId="3079930424" sldId="259"/>
            <ac:spMk id="3075" creationId="{7FE02D9E-BB01-2686-EDA9-F0CDB7F1257A}"/>
          </ac:spMkLst>
        </pc:spChg>
        <pc:spChg chg="add del mod">
          <ac:chgData name="Vegard Lysne" userId="d9322163-4138-4c59-81c8-0831816ebb84" providerId="ADAL" clId="{B82472E0-CE0B-4E1F-A718-6A74784FC4FE}" dt="2023-11-28T18:58:45.746" v="11714" actId="21"/>
          <ac:spMkLst>
            <pc:docMk/>
            <pc:sldMk cId="3079930424" sldId="259"/>
            <ac:spMk id="3076" creationId="{1B3293FC-B2EA-B5AC-006B-E5C49ECDD7AC}"/>
          </ac:spMkLst>
        </pc:spChg>
        <pc:spChg chg="add del mod">
          <ac:chgData name="Vegard Lysne" userId="d9322163-4138-4c59-81c8-0831816ebb84" providerId="ADAL" clId="{B82472E0-CE0B-4E1F-A718-6A74784FC4FE}" dt="2023-11-28T18:59:10.944" v="11721" actId="21"/>
          <ac:spMkLst>
            <pc:docMk/>
            <pc:sldMk cId="3079930424" sldId="259"/>
            <ac:spMk id="3077" creationId="{56257EF9-A813-3942-6C94-3CDB704C754A}"/>
          </ac:spMkLst>
        </pc:spChg>
        <pc:spChg chg="add del mod">
          <ac:chgData name="Vegard Lysne" userId="d9322163-4138-4c59-81c8-0831816ebb84" providerId="ADAL" clId="{B82472E0-CE0B-4E1F-A718-6A74784FC4FE}" dt="2023-11-28T18:59:26.696" v="11734" actId="21"/>
          <ac:spMkLst>
            <pc:docMk/>
            <pc:sldMk cId="3079930424" sldId="259"/>
            <ac:spMk id="3078" creationId="{5E82F301-6FEC-858B-E517-487F9CED2101}"/>
          </ac:spMkLst>
        </pc:spChg>
        <pc:spChg chg="add del mod">
          <ac:chgData name="Vegard Lysne" userId="d9322163-4138-4c59-81c8-0831816ebb84" providerId="ADAL" clId="{B82472E0-CE0B-4E1F-A718-6A74784FC4FE}" dt="2023-11-28T18:59:40.631" v="11743" actId="21"/>
          <ac:spMkLst>
            <pc:docMk/>
            <pc:sldMk cId="3079930424" sldId="259"/>
            <ac:spMk id="3079" creationId="{7D3A5907-6CDE-ECC2-3CC5-AA146C002E97}"/>
          </ac:spMkLst>
        </pc:spChg>
        <pc:spChg chg="add del mod">
          <ac:chgData name="Vegard Lysne" userId="d9322163-4138-4c59-81c8-0831816ebb84" providerId="ADAL" clId="{B82472E0-CE0B-4E1F-A718-6A74784FC4FE}" dt="2023-11-28T18:59:53.483" v="11746" actId="21"/>
          <ac:spMkLst>
            <pc:docMk/>
            <pc:sldMk cId="3079930424" sldId="259"/>
            <ac:spMk id="3080" creationId="{7CF9C419-AED3-2DA3-522F-82572207EB10}"/>
          </ac:spMkLst>
        </pc:spChg>
        <pc:spChg chg="add del mod">
          <ac:chgData name="Vegard Lysne" userId="d9322163-4138-4c59-81c8-0831816ebb84" providerId="ADAL" clId="{B82472E0-CE0B-4E1F-A718-6A74784FC4FE}" dt="2023-11-28T19:00:31.736" v="11760" actId="21"/>
          <ac:spMkLst>
            <pc:docMk/>
            <pc:sldMk cId="3079930424" sldId="259"/>
            <ac:spMk id="3081" creationId="{A11111ED-4EDE-A742-112E-9BA69B33A12D}"/>
          </ac:spMkLst>
        </pc:spChg>
        <pc:grpChg chg="add del mod">
          <ac:chgData name="Vegard Lysne" userId="d9322163-4138-4c59-81c8-0831816ebb84" providerId="ADAL" clId="{B82472E0-CE0B-4E1F-A718-6A74784FC4FE}" dt="2023-11-27T20:46:08.707" v="8676" actId="165"/>
          <ac:grpSpMkLst>
            <pc:docMk/>
            <pc:sldMk cId="3079930424" sldId="259"/>
            <ac:grpSpMk id="35" creationId="{DFA8B4DE-8D91-906B-1CF7-ED5C1892F61F}"/>
          </ac:grpSpMkLst>
        </pc:grpChg>
        <pc:grpChg chg="add del mod">
          <ac:chgData name="Vegard Lysne" userId="d9322163-4138-4c59-81c8-0831816ebb84" providerId="ADAL" clId="{B82472E0-CE0B-4E1F-A718-6A74784FC4FE}" dt="2023-11-27T21:29:36.212" v="9276" actId="165"/>
          <ac:grpSpMkLst>
            <pc:docMk/>
            <pc:sldMk cId="3079930424" sldId="259"/>
            <ac:grpSpMk id="57" creationId="{EE295632-934B-7963-0154-24FD8202278C}"/>
          </ac:grpSpMkLst>
        </pc:grpChg>
        <pc:picChg chg="add del mod">
          <ac:chgData name="Vegard Lysne" userId="d9322163-4138-4c59-81c8-0831816ebb84" providerId="ADAL" clId="{B82472E0-CE0B-4E1F-A718-6A74784FC4FE}" dt="2023-11-27T08:33:37.047" v="4788" actId="478"/>
          <ac:picMkLst>
            <pc:docMk/>
            <pc:sldMk cId="3079930424" sldId="259"/>
            <ac:picMk id="7" creationId="{3AB0CDBD-3938-E97D-E38A-F6F937A43749}"/>
          </ac:picMkLst>
        </pc:picChg>
        <pc:picChg chg="add del mod modCrop">
          <ac:chgData name="Vegard Lysne" userId="d9322163-4138-4c59-81c8-0831816ebb84" providerId="ADAL" clId="{B82472E0-CE0B-4E1F-A718-6A74784FC4FE}" dt="2023-11-27T21:11:04.175" v="9188" actId="478"/>
          <ac:picMkLst>
            <pc:docMk/>
            <pc:sldMk cId="3079930424" sldId="259"/>
            <ac:picMk id="9" creationId="{E125B33F-ADBD-3A75-58A5-2A7EAB9AA40A}"/>
          </ac:picMkLst>
        </pc:picChg>
        <pc:picChg chg="add del mod">
          <ac:chgData name="Vegard Lysne" userId="d9322163-4138-4c59-81c8-0831816ebb84" providerId="ADAL" clId="{B82472E0-CE0B-4E1F-A718-6A74784FC4FE}" dt="2023-11-27T08:34:29.804" v="4794" actId="478"/>
          <ac:picMkLst>
            <pc:docMk/>
            <pc:sldMk cId="3079930424" sldId="259"/>
            <ac:picMk id="11" creationId="{B7F63551-D416-DC95-8F77-5097957798B5}"/>
          </ac:picMkLst>
        </pc:picChg>
        <pc:picChg chg="add del mod">
          <ac:chgData name="Vegard Lysne" userId="d9322163-4138-4c59-81c8-0831816ebb84" providerId="ADAL" clId="{B82472E0-CE0B-4E1F-A718-6A74784FC4FE}" dt="2023-11-27T08:50:03.376" v="4797" actId="478"/>
          <ac:picMkLst>
            <pc:docMk/>
            <pc:sldMk cId="3079930424" sldId="259"/>
            <ac:picMk id="13" creationId="{F3D769F6-ADA1-6CEE-0B00-8E9965B7C9EA}"/>
          </ac:picMkLst>
        </pc:picChg>
        <pc:picChg chg="add del mod">
          <ac:chgData name="Vegard Lysne" userId="d9322163-4138-4c59-81c8-0831816ebb84" providerId="ADAL" clId="{B82472E0-CE0B-4E1F-A718-6A74784FC4FE}" dt="2023-11-27T08:50:17.818" v="4800" actId="478"/>
          <ac:picMkLst>
            <pc:docMk/>
            <pc:sldMk cId="3079930424" sldId="259"/>
            <ac:picMk id="15" creationId="{53CF66FD-3F23-074D-2A3F-B0AF77741FA0}"/>
          </ac:picMkLst>
        </pc:picChg>
        <pc:picChg chg="add del mod">
          <ac:chgData name="Vegard Lysne" userId="d9322163-4138-4c59-81c8-0831816ebb84" providerId="ADAL" clId="{B82472E0-CE0B-4E1F-A718-6A74784FC4FE}" dt="2023-11-27T08:52:11.426" v="4804" actId="478"/>
          <ac:picMkLst>
            <pc:docMk/>
            <pc:sldMk cId="3079930424" sldId="259"/>
            <ac:picMk id="17" creationId="{2F592B1D-404C-5238-E923-17079FB9676B}"/>
          </ac:picMkLst>
        </pc:picChg>
        <pc:picChg chg="add del mod">
          <ac:chgData name="Vegard Lysne" userId="d9322163-4138-4c59-81c8-0831816ebb84" providerId="ADAL" clId="{B82472E0-CE0B-4E1F-A718-6A74784FC4FE}" dt="2023-11-27T09:13:11.902" v="5120" actId="478"/>
          <ac:picMkLst>
            <pc:docMk/>
            <pc:sldMk cId="3079930424" sldId="259"/>
            <ac:picMk id="18" creationId="{A6E9F633-D170-7084-A6AE-8F6C8DA16A55}"/>
          </ac:picMkLst>
        </pc:picChg>
        <pc:picChg chg="add del mod">
          <ac:chgData name="Vegard Lysne" userId="d9322163-4138-4c59-81c8-0831816ebb84" providerId="ADAL" clId="{B82472E0-CE0B-4E1F-A718-6A74784FC4FE}" dt="2023-11-27T09:14:23.713" v="5212" actId="478"/>
          <ac:picMkLst>
            <pc:docMk/>
            <pc:sldMk cId="3079930424" sldId="259"/>
            <ac:picMk id="21" creationId="{7E54AB6B-3C06-2CC5-A848-80D0D5F17E23}"/>
          </ac:picMkLst>
        </pc:picChg>
        <pc:picChg chg="add del mod">
          <ac:chgData name="Vegard Lysne" userId="d9322163-4138-4c59-81c8-0831816ebb84" providerId="ADAL" clId="{B82472E0-CE0B-4E1F-A718-6A74784FC4FE}" dt="2023-11-27T09:14:23.713" v="5212" actId="478"/>
          <ac:picMkLst>
            <pc:docMk/>
            <pc:sldMk cId="3079930424" sldId="259"/>
            <ac:picMk id="22" creationId="{DC0CD074-1A88-2C80-3A32-3D5B0A3D04E9}"/>
          </ac:picMkLst>
        </pc:picChg>
        <pc:picChg chg="add del mod">
          <ac:chgData name="Vegard Lysne" userId="d9322163-4138-4c59-81c8-0831816ebb84" providerId="ADAL" clId="{B82472E0-CE0B-4E1F-A718-6A74784FC4FE}" dt="2023-11-27T09:14:23.713" v="5212" actId="478"/>
          <ac:picMkLst>
            <pc:docMk/>
            <pc:sldMk cId="3079930424" sldId="259"/>
            <ac:picMk id="23" creationId="{644CA2D1-5FDD-2E16-537D-6488C9DD414C}"/>
          </ac:picMkLst>
        </pc:picChg>
        <pc:picChg chg="add del mod">
          <ac:chgData name="Vegard Lysne" userId="d9322163-4138-4c59-81c8-0831816ebb84" providerId="ADAL" clId="{B82472E0-CE0B-4E1F-A718-6A74784FC4FE}" dt="2023-11-27T09:14:23.713" v="5212" actId="478"/>
          <ac:picMkLst>
            <pc:docMk/>
            <pc:sldMk cId="3079930424" sldId="259"/>
            <ac:picMk id="24" creationId="{F1468F56-861F-37EE-5A0C-FE4644091E88}"/>
          </ac:picMkLst>
        </pc:picChg>
        <pc:picChg chg="add del mod">
          <ac:chgData name="Vegard Lysne" userId="d9322163-4138-4c59-81c8-0831816ebb84" providerId="ADAL" clId="{B82472E0-CE0B-4E1F-A718-6A74784FC4FE}" dt="2023-11-27T09:14:23.713" v="5212" actId="478"/>
          <ac:picMkLst>
            <pc:docMk/>
            <pc:sldMk cId="3079930424" sldId="259"/>
            <ac:picMk id="25" creationId="{48CDA61A-FB67-B98D-573D-4E56008A4B08}"/>
          </ac:picMkLst>
        </pc:picChg>
        <pc:picChg chg="add del mod">
          <ac:chgData name="Vegard Lysne" userId="d9322163-4138-4c59-81c8-0831816ebb84" providerId="ADAL" clId="{B82472E0-CE0B-4E1F-A718-6A74784FC4FE}" dt="2023-11-27T09:14:23.713" v="5212" actId="478"/>
          <ac:picMkLst>
            <pc:docMk/>
            <pc:sldMk cId="3079930424" sldId="259"/>
            <ac:picMk id="26" creationId="{603DB073-0187-C908-8E86-B45BC9FF3BF8}"/>
          </ac:picMkLst>
        </pc:picChg>
        <pc:picChg chg="add del mod">
          <ac:chgData name="Vegard Lysne" userId="d9322163-4138-4c59-81c8-0831816ebb84" providerId="ADAL" clId="{B82472E0-CE0B-4E1F-A718-6A74784FC4FE}" dt="2023-11-27T09:14:22.159" v="5211" actId="478"/>
          <ac:picMkLst>
            <pc:docMk/>
            <pc:sldMk cId="3079930424" sldId="259"/>
            <ac:picMk id="27" creationId="{3CBED66D-87D4-051E-1B08-7B8BD3C7C412}"/>
          </ac:picMkLst>
        </pc:picChg>
        <pc:picChg chg="add del mod">
          <ac:chgData name="Vegard Lysne" userId="d9322163-4138-4c59-81c8-0831816ebb84" providerId="ADAL" clId="{B82472E0-CE0B-4E1F-A718-6A74784FC4FE}" dt="2023-11-27T20:45:51.756" v="8674" actId="478"/>
          <ac:picMkLst>
            <pc:docMk/>
            <pc:sldMk cId="3079930424" sldId="259"/>
            <ac:picMk id="28" creationId="{FDC18591-497C-B96F-C914-BC8DF904118A}"/>
          </ac:picMkLst>
        </pc:picChg>
        <pc:picChg chg="add del mod">
          <ac:chgData name="Vegard Lysne" userId="d9322163-4138-4c59-81c8-0831816ebb84" providerId="ADAL" clId="{B82472E0-CE0B-4E1F-A718-6A74784FC4FE}" dt="2023-11-27T20:45:51.756" v="8674" actId="478"/>
          <ac:picMkLst>
            <pc:docMk/>
            <pc:sldMk cId="3079930424" sldId="259"/>
            <ac:picMk id="29" creationId="{90D881C5-D1EC-C3B8-1685-5964415D98FC}"/>
          </ac:picMkLst>
        </pc:picChg>
        <pc:picChg chg="add del mod">
          <ac:chgData name="Vegard Lysne" userId="d9322163-4138-4c59-81c8-0831816ebb84" providerId="ADAL" clId="{B82472E0-CE0B-4E1F-A718-6A74784FC4FE}" dt="2023-11-27T20:45:51.756" v="8674" actId="478"/>
          <ac:picMkLst>
            <pc:docMk/>
            <pc:sldMk cId="3079930424" sldId="259"/>
            <ac:picMk id="30" creationId="{12FB7430-3051-2F35-FE9B-7B3E4C1575F8}"/>
          </ac:picMkLst>
        </pc:picChg>
        <pc:picChg chg="add del mod">
          <ac:chgData name="Vegard Lysne" userId="d9322163-4138-4c59-81c8-0831816ebb84" providerId="ADAL" clId="{B82472E0-CE0B-4E1F-A718-6A74784FC4FE}" dt="2023-11-27T20:45:51.756" v="8674" actId="478"/>
          <ac:picMkLst>
            <pc:docMk/>
            <pc:sldMk cId="3079930424" sldId="259"/>
            <ac:picMk id="31" creationId="{C8A31320-5400-40EB-F3EA-03EC9AD00835}"/>
          </ac:picMkLst>
        </pc:picChg>
        <pc:picChg chg="add del mod">
          <ac:chgData name="Vegard Lysne" userId="d9322163-4138-4c59-81c8-0831816ebb84" providerId="ADAL" clId="{B82472E0-CE0B-4E1F-A718-6A74784FC4FE}" dt="2023-11-27T20:45:51.756" v="8674" actId="478"/>
          <ac:picMkLst>
            <pc:docMk/>
            <pc:sldMk cId="3079930424" sldId="259"/>
            <ac:picMk id="32" creationId="{54B52598-0EF2-B49B-26B4-BFE28588CF3A}"/>
          </ac:picMkLst>
        </pc:picChg>
        <pc:picChg chg="add del mod">
          <ac:chgData name="Vegard Lysne" userId="d9322163-4138-4c59-81c8-0831816ebb84" providerId="ADAL" clId="{B82472E0-CE0B-4E1F-A718-6A74784FC4FE}" dt="2023-11-27T20:45:51.756" v="8674" actId="478"/>
          <ac:picMkLst>
            <pc:docMk/>
            <pc:sldMk cId="3079930424" sldId="259"/>
            <ac:picMk id="33" creationId="{DE3FA646-EEFD-C48E-3A5C-1700F469CF13}"/>
          </ac:picMkLst>
        </pc:picChg>
        <pc:picChg chg="add del mod">
          <ac:chgData name="Vegard Lysne" userId="d9322163-4138-4c59-81c8-0831816ebb84" providerId="ADAL" clId="{B82472E0-CE0B-4E1F-A718-6A74784FC4FE}" dt="2023-11-27T20:45:51.756" v="8674" actId="478"/>
          <ac:picMkLst>
            <pc:docMk/>
            <pc:sldMk cId="3079930424" sldId="259"/>
            <ac:picMk id="34" creationId="{8618CC7E-8667-35B6-94C9-EB108A48E98F}"/>
          </ac:picMkLst>
        </pc:picChg>
        <pc:picChg chg="add del mod modCrop">
          <ac:chgData name="Vegard Lysne" userId="d9322163-4138-4c59-81c8-0831816ebb84" providerId="ADAL" clId="{B82472E0-CE0B-4E1F-A718-6A74784FC4FE}" dt="2023-11-27T21:12:50.534" v="9201" actId="478"/>
          <ac:picMkLst>
            <pc:docMk/>
            <pc:sldMk cId="3079930424" sldId="259"/>
            <ac:picMk id="40" creationId="{58C1B1E2-9940-2680-E93F-1E7DC3559D9C}"/>
          </ac:picMkLst>
        </pc:picChg>
        <pc:picChg chg="add mod modCrop">
          <ac:chgData name="Vegard Lysne" userId="d9322163-4138-4c59-81c8-0831816ebb84" providerId="ADAL" clId="{B82472E0-CE0B-4E1F-A718-6A74784FC4FE}" dt="2023-11-27T21:57:56.395" v="9650" actId="12789"/>
          <ac:picMkLst>
            <pc:docMk/>
            <pc:sldMk cId="3079930424" sldId="259"/>
            <ac:picMk id="42" creationId="{3E329396-B835-7514-5F8C-0DCCC85515FF}"/>
          </ac:picMkLst>
        </pc:picChg>
        <pc:picChg chg="add del mod">
          <ac:chgData name="Vegard Lysne" userId="d9322163-4138-4c59-81c8-0831816ebb84" providerId="ADAL" clId="{B82472E0-CE0B-4E1F-A718-6A74784FC4FE}" dt="2023-11-27T21:20:53.333" v="9231" actId="478"/>
          <ac:picMkLst>
            <pc:docMk/>
            <pc:sldMk cId="3079930424" sldId="259"/>
            <ac:picMk id="43" creationId="{213C7C4B-AC05-41D5-C4B4-06D209180188}"/>
          </ac:picMkLst>
        </pc:picChg>
        <pc:picChg chg="add mod">
          <ac:chgData name="Vegard Lysne" userId="d9322163-4138-4c59-81c8-0831816ebb84" providerId="ADAL" clId="{B82472E0-CE0B-4E1F-A718-6A74784FC4FE}" dt="2023-11-27T21:58:01.241" v="9651" actId="1076"/>
          <ac:picMkLst>
            <pc:docMk/>
            <pc:sldMk cId="3079930424" sldId="259"/>
            <ac:picMk id="3074" creationId="{077E0ADF-F31D-7DEB-4237-EEBDD5226BCC}"/>
          </ac:picMkLst>
        </pc:picChg>
      </pc:sldChg>
      <pc:sldChg chg="addSp delSp modSp mod modAnim modNotesTx">
        <pc:chgData name="Vegard Lysne" userId="d9322163-4138-4c59-81c8-0831816ebb84" providerId="ADAL" clId="{B82472E0-CE0B-4E1F-A718-6A74784FC4FE}" dt="2023-11-30T15:18:18.268" v="30595" actId="6549"/>
        <pc:sldMkLst>
          <pc:docMk/>
          <pc:sldMk cId="4225892464" sldId="260"/>
        </pc:sldMkLst>
        <pc:spChg chg="del mod">
          <ac:chgData name="Vegard Lysne" userId="d9322163-4138-4c59-81c8-0831816ebb84" providerId="ADAL" clId="{B82472E0-CE0B-4E1F-A718-6A74784FC4FE}" dt="2023-11-28T23:25:11.049" v="16208" actId="478"/>
          <ac:spMkLst>
            <pc:docMk/>
            <pc:sldMk cId="4225892464" sldId="260"/>
            <ac:spMk id="2" creationId="{BC02676B-7A7B-F23E-36E0-A4A7786FD6A4}"/>
          </ac:spMkLst>
        </pc:spChg>
        <pc:spChg chg="del mod">
          <ac:chgData name="Vegard Lysne" userId="d9322163-4138-4c59-81c8-0831816ebb84" providerId="ADAL" clId="{B82472E0-CE0B-4E1F-A718-6A74784FC4FE}" dt="2023-11-28T23:26:39.766" v="16238" actId="478"/>
          <ac:spMkLst>
            <pc:docMk/>
            <pc:sldMk cId="4225892464" sldId="260"/>
            <ac:spMk id="3" creationId="{5C42000E-7D5C-6B7A-1F76-9918FE6EAD7F}"/>
          </ac:spMkLst>
        </pc:spChg>
        <pc:spChg chg="add del mod">
          <ac:chgData name="Vegard Lysne" userId="d9322163-4138-4c59-81c8-0831816ebb84" providerId="ADAL" clId="{B82472E0-CE0B-4E1F-A718-6A74784FC4FE}" dt="2023-11-28T23:23:00.442" v="16182" actId="478"/>
          <ac:spMkLst>
            <pc:docMk/>
            <pc:sldMk cId="4225892464" sldId="260"/>
            <ac:spMk id="5" creationId="{4B3B3963-489F-3A45-A112-9F33C10D13BB}"/>
          </ac:spMkLst>
        </pc:spChg>
        <pc:spChg chg="mod topLvl">
          <ac:chgData name="Vegard Lysne" userId="d9322163-4138-4c59-81c8-0831816ebb84" providerId="ADAL" clId="{B82472E0-CE0B-4E1F-A718-6A74784FC4FE}" dt="2023-11-28T23:27:48.667" v="16248" actId="165"/>
          <ac:spMkLst>
            <pc:docMk/>
            <pc:sldMk cId="4225892464" sldId="260"/>
            <ac:spMk id="9" creationId="{C17A8B8C-7E1A-02EA-4D09-143ECFDF0D20}"/>
          </ac:spMkLst>
        </pc:spChg>
        <pc:spChg chg="mod topLvl">
          <ac:chgData name="Vegard Lysne" userId="d9322163-4138-4c59-81c8-0831816ebb84" providerId="ADAL" clId="{B82472E0-CE0B-4E1F-A718-6A74784FC4FE}" dt="2023-11-28T23:27:48.667" v="16248" actId="165"/>
          <ac:spMkLst>
            <pc:docMk/>
            <pc:sldMk cId="4225892464" sldId="260"/>
            <ac:spMk id="10" creationId="{07946770-7839-029F-8279-86FB6097ECDD}"/>
          </ac:spMkLst>
        </pc:spChg>
        <pc:spChg chg="mod topLvl">
          <ac:chgData name="Vegard Lysne" userId="d9322163-4138-4c59-81c8-0831816ebb84" providerId="ADAL" clId="{B82472E0-CE0B-4E1F-A718-6A74784FC4FE}" dt="2023-11-28T23:27:48.667" v="16248" actId="165"/>
          <ac:spMkLst>
            <pc:docMk/>
            <pc:sldMk cId="4225892464" sldId="260"/>
            <ac:spMk id="11" creationId="{40466888-6441-D7F8-4FFE-A1BAC1FB5372}"/>
          </ac:spMkLst>
        </pc:spChg>
        <pc:spChg chg="mod topLvl">
          <ac:chgData name="Vegard Lysne" userId="d9322163-4138-4c59-81c8-0831816ebb84" providerId="ADAL" clId="{B82472E0-CE0B-4E1F-A718-6A74784FC4FE}" dt="2023-11-28T23:27:48.667" v="16248" actId="165"/>
          <ac:spMkLst>
            <pc:docMk/>
            <pc:sldMk cId="4225892464" sldId="260"/>
            <ac:spMk id="12" creationId="{45B96B83-7C30-7796-8FB0-E8F6CB8A53CD}"/>
          </ac:spMkLst>
        </pc:spChg>
        <pc:spChg chg="mod topLvl">
          <ac:chgData name="Vegard Lysne" userId="d9322163-4138-4c59-81c8-0831816ebb84" providerId="ADAL" clId="{B82472E0-CE0B-4E1F-A718-6A74784FC4FE}" dt="2023-11-28T23:27:48.667" v="16248" actId="165"/>
          <ac:spMkLst>
            <pc:docMk/>
            <pc:sldMk cId="4225892464" sldId="260"/>
            <ac:spMk id="13" creationId="{8F14975B-8DB8-24FB-7E32-8F31609EB3CE}"/>
          </ac:spMkLst>
        </pc:spChg>
        <pc:spChg chg="mod topLvl">
          <ac:chgData name="Vegard Lysne" userId="d9322163-4138-4c59-81c8-0831816ebb84" providerId="ADAL" clId="{B82472E0-CE0B-4E1F-A718-6A74784FC4FE}" dt="2023-11-28T23:27:48.667" v="16248" actId="165"/>
          <ac:spMkLst>
            <pc:docMk/>
            <pc:sldMk cId="4225892464" sldId="260"/>
            <ac:spMk id="14" creationId="{0ACE10F4-FD88-0693-0320-D2630015BAD0}"/>
          </ac:spMkLst>
        </pc:spChg>
        <pc:spChg chg="mod topLvl">
          <ac:chgData name="Vegard Lysne" userId="d9322163-4138-4c59-81c8-0831816ebb84" providerId="ADAL" clId="{B82472E0-CE0B-4E1F-A718-6A74784FC4FE}" dt="2023-11-28T23:27:48.667" v="16248" actId="165"/>
          <ac:spMkLst>
            <pc:docMk/>
            <pc:sldMk cId="4225892464" sldId="260"/>
            <ac:spMk id="15" creationId="{66743C73-190F-F415-3EC7-73CF4C712692}"/>
          </ac:spMkLst>
        </pc:spChg>
        <pc:spChg chg="mod topLvl">
          <ac:chgData name="Vegard Lysne" userId="d9322163-4138-4c59-81c8-0831816ebb84" providerId="ADAL" clId="{B82472E0-CE0B-4E1F-A718-6A74784FC4FE}" dt="2023-11-28T23:27:48.667" v="16248" actId="165"/>
          <ac:spMkLst>
            <pc:docMk/>
            <pc:sldMk cId="4225892464" sldId="260"/>
            <ac:spMk id="16" creationId="{ADDD9E63-057F-9E3E-B38F-16F3B81EDEE1}"/>
          </ac:spMkLst>
        </pc:spChg>
        <pc:spChg chg="add del mod">
          <ac:chgData name="Vegard Lysne" userId="d9322163-4138-4c59-81c8-0831816ebb84" providerId="ADAL" clId="{B82472E0-CE0B-4E1F-A718-6A74784FC4FE}" dt="2023-11-28T23:25:13.848" v="16209" actId="478"/>
          <ac:spMkLst>
            <pc:docMk/>
            <pc:sldMk cId="4225892464" sldId="260"/>
            <ac:spMk id="18" creationId="{3D289A2D-F7F9-C0E5-8278-972A02B4DD58}"/>
          </ac:spMkLst>
        </pc:spChg>
        <pc:spChg chg="add del mod">
          <ac:chgData name="Vegard Lysne" userId="d9322163-4138-4c59-81c8-0831816ebb84" providerId="ADAL" clId="{B82472E0-CE0B-4E1F-A718-6A74784FC4FE}" dt="2023-11-28T23:26:41.531" v="16239" actId="478"/>
          <ac:spMkLst>
            <pc:docMk/>
            <pc:sldMk cId="4225892464" sldId="260"/>
            <ac:spMk id="25" creationId="{F46DF97E-D61A-4276-BCF9-6AEC02176145}"/>
          </ac:spMkLst>
        </pc:spChg>
        <pc:spChg chg="add del mod">
          <ac:chgData name="Vegard Lysne" userId="d9322163-4138-4c59-81c8-0831816ebb84" providerId="ADAL" clId="{B82472E0-CE0B-4E1F-A718-6A74784FC4FE}" dt="2023-11-28T23:40:58.397" v="18001" actId="478"/>
          <ac:spMkLst>
            <pc:docMk/>
            <pc:sldMk cId="4225892464" sldId="260"/>
            <ac:spMk id="28" creationId="{71712CB6-E968-A1A7-D6DE-2FB1DF214AAC}"/>
          </ac:spMkLst>
        </pc:spChg>
        <pc:spChg chg="add mod">
          <ac:chgData name="Vegard Lysne" userId="d9322163-4138-4c59-81c8-0831816ebb84" providerId="ADAL" clId="{B82472E0-CE0B-4E1F-A718-6A74784FC4FE}" dt="2023-11-28T23:43:37.957" v="18193" actId="122"/>
          <ac:spMkLst>
            <pc:docMk/>
            <pc:sldMk cId="4225892464" sldId="260"/>
            <ac:spMk id="29" creationId="{00824DE7-4A29-A947-74B5-5059830FBD8C}"/>
          </ac:spMkLst>
        </pc:spChg>
        <pc:grpChg chg="del mod">
          <ac:chgData name="Vegard Lysne" userId="d9322163-4138-4c59-81c8-0831816ebb84" providerId="ADAL" clId="{B82472E0-CE0B-4E1F-A718-6A74784FC4FE}" dt="2023-11-28T23:24:39.950" v="16201" actId="165"/>
          <ac:grpSpMkLst>
            <pc:docMk/>
            <pc:sldMk cId="4225892464" sldId="260"/>
            <ac:grpSpMk id="8" creationId="{38EF4B4C-A880-DCCD-B6DF-568577D7ABD8}"/>
          </ac:grpSpMkLst>
        </pc:grpChg>
        <pc:grpChg chg="add del mod">
          <ac:chgData name="Vegard Lysne" userId="d9322163-4138-4c59-81c8-0831816ebb84" providerId="ADAL" clId="{B82472E0-CE0B-4E1F-A718-6A74784FC4FE}" dt="2023-11-28T23:25:32.537" v="16213" actId="165"/>
          <ac:grpSpMkLst>
            <pc:docMk/>
            <pc:sldMk cId="4225892464" sldId="260"/>
            <ac:grpSpMk id="19" creationId="{AA7846F1-A6DE-C217-905D-DF2C5B5F23FC}"/>
          </ac:grpSpMkLst>
        </pc:grpChg>
        <pc:grpChg chg="add mod topLvl">
          <ac:chgData name="Vegard Lysne" userId="d9322163-4138-4c59-81c8-0831816ebb84" providerId="ADAL" clId="{B82472E0-CE0B-4E1F-A718-6A74784FC4FE}" dt="2023-11-28T23:39:07.507" v="17885" actId="1036"/>
          <ac:grpSpMkLst>
            <pc:docMk/>
            <pc:sldMk cId="4225892464" sldId="260"/>
            <ac:grpSpMk id="20" creationId="{050C96C3-8D25-4EA5-DBD4-74AE799E8D1D}"/>
          </ac:grpSpMkLst>
        </pc:grpChg>
        <pc:grpChg chg="add mod topLvl">
          <ac:chgData name="Vegard Lysne" userId="d9322163-4138-4c59-81c8-0831816ebb84" providerId="ADAL" clId="{B82472E0-CE0B-4E1F-A718-6A74784FC4FE}" dt="2023-11-28T23:39:07.507" v="17885" actId="1036"/>
          <ac:grpSpMkLst>
            <pc:docMk/>
            <pc:sldMk cId="4225892464" sldId="260"/>
            <ac:grpSpMk id="21" creationId="{0C67E77E-919C-C118-74A4-30242595F497}"/>
          </ac:grpSpMkLst>
        </pc:grpChg>
        <pc:grpChg chg="add mod topLvl">
          <ac:chgData name="Vegard Lysne" userId="d9322163-4138-4c59-81c8-0831816ebb84" providerId="ADAL" clId="{B82472E0-CE0B-4E1F-A718-6A74784FC4FE}" dt="2023-11-28T23:39:07.507" v="17885" actId="1036"/>
          <ac:grpSpMkLst>
            <pc:docMk/>
            <pc:sldMk cId="4225892464" sldId="260"/>
            <ac:grpSpMk id="22" creationId="{64F2B678-E414-11B3-5144-AC4AF402CF82}"/>
          </ac:grpSpMkLst>
        </pc:grpChg>
        <pc:grpChg chg="add mod topLvl">
          <ac:chgData name="Vegard Lysne" userId="d9322163-4138-4c59-81c8-0831816ebb84" providerId="ADAL" clId="{B82472E0-CE0B-4E1F-A718-6A74784FC4FE}" dt="2023-11-28T23:39:07.507" v="17885" actId="1036"/>
          <ac:grpSpMkLst>
            <pc:docMk/>
            <pc:sldMk cId="4225892464" sldId="260"/>
            <ac:grpSpMk id="23" creationId="{92C06ECC-CCF0-A24B-4430-76AE059EBFEB}"/>
          </ac:grpSpMkLst>
        </pc:grpChg>
        <pc:grpChg chg="add del mod">
          <ac:chgData name="Vegard Lysne" userId="d9322163-4138-4c59-81c8-0831816ebb84" providerId="ADAL" clId="{B82472E0-CE0B-4E1F-A718-6A74784FC4FE}" dt="2023-11-28T23:27:48.667" v="16248" actId="165"/>
          <ac:grpSpMkLst>
            <pc:docMk/>
            <pc:sldMk cId="4225892464" sldId="260"/>
            <ac:grpSpMk id="26" creationId="{0BB8776C-40C6-AD44-6DB9-534E85CFFF0C}"/>
          </ac:grpSpMkLst>
        </pc:grpChg>
        <pc:graphicFrameChg chg="add del mod modGraphic">
          <ac:chgData name="Vegard Lysne" userId="d9322163-4138-4c59-81c8-0831816ebb84" providerId="ADAL" clId="{B82472E0-CE0B-4E1F-A718-6A74784FC4FE}" dt="2023-11-28T23:22:57.742" v="16181" actId="478"/>
          <ac:graphicFrameMkLst>
            <pc:docMk/>
            <pc:sldMk cId="4225892464" sldId="260"/>
            <ac:graphicFrameMk id="6" creationId="{449E139C-D68A-6319-4076-FDA07633D2D2}"/>
          </ac:graphicFrameMkLst>
        </pc:graphicFrameChg>
        <pc:graphicFrameChg chg="add del mod modGraphic">
          <ac:chgData name="Vegard Lysne" userId="d9322163-4138-4c59-81c8-0831816ebb84" providerId="ADAL" clId="{B82472E0-CE0B-4E1F-A718-6A74784FC4FE}" dt="2023-11-28T23:24:37.454" v="16200" actId="18245"/>
          <ac:graphicFrameMkLst>
            <pc:docMk/>
            <pc:sldMk cId="4225892464" sldId="260"/>
            <ac:graphicFrameMk id="7" creationId="{1CFA8283-0ED8-077B-1193-FC1C48AE7240}"/>
          </ac:graphicFrameMkLst>
        </pc:graphicFrameChg>
      </pc:sldChg>
      <pc:sldChg chg="del">
        <pc:chgData name="Vegard Lysne" userId="d9322163-4138-4c59-81c8-0831816ebb84" providerId="ADAL" clId="{B82472E0-CE0B-4E1F-A718-6A74784FC4FE}" dt="2023-11-28T23:26:59.903" v="16244" actId="47"/>
        <pc:sldMkLst>
          <pc:docMk/>
          <pc:sldMk cId="2795200714" sldId="261"/>
        </pc:sldMkLst>
      </pc:sldChg>
      <pc:sldChg chg="addSp delSp modSp new add del mod modNotesTx">
        <pc:chgData name="Vegard Lysne" userId="d9322163-4138-4c59-81c8-0831816ebb84" providerId="ADAL" clId="{B82472E0-CE0B-4E1F-A718-6A74784FC4FE}" dt="2023-11-30T14:02:30.692" v="27772" actId="20577"/>
        <pc:sldMkLst>
          <pc:docMk/>
          <pc:sldMk cId="4243469069" sldId="262"/>
        </pc:sldMkLst>
        <pc:spChg chg="del">
          <ac:chgData name="Vegard Lysne" userId="d9322163-4138-4c59-81c8-0831816ebb84" providerId="ADAL" clId="{B82472E0-CE0B-4E1F-A718-6A74784FC4FE}" dt="2023-11-27T23:55:53.772" v="10945" actId="478"/>
          <ac:spMkLst>
            <pc:docMk/>
            <pc:sldMk cId="4243469069" sldId="262"/>
            <ac:spMk id="2" creationId="{4CFDA012-6EC4-925F-47D5-E2C4AAC3F07C}"/>
          </ac:spMkLst>
        </pc:spChg>
        <pc:spChg chg="del mod">
          <ac:chgData name="Vegard Lysne" userId="d9322163-4138-4c59-81c8-0831816ebb84" providerId="ADAL" clId="{B82472E0-CE0B-4E1F-A718-6A74784FC4FE}" dt="2023-11-27T23:55:53.772" v="10945" actId="478"/>
          <ac:spMkLst>
            <pc:docMk/>
            <pc:sldMk cId="4243469069" sldId="262"/>
            <ac:spMk id="3" creationId="{B136565A-3BE2-ECDD-A5C5-E13BAAD12667}"/>
          </ac:spMkLst>
        </pc:spChg>
        <pc:spChg chg="add del mod">
          <ac:chgData name="Vegard Lysne" userId="d9322163-4138-4c59-81c8-0831816ebb84" providerId="ADAL" clId="{B82472E0-CE0B-4E1F-A718-6A74784FC4FE}" dt="2023-11-27T23:55:58.413" v="10949" actId="478"/>
          <ac:spMkLst>
            <pc:docMk/>
            <pc:sldMk cId="4243469069" sldId="262"/>
            <ac:spMk id="5" creationId="{D5262CD7-2AA1-0D4B-F950-A41E8F517D9C}"/>
          </ac:spMkLst>
        </pc:spChg>
        <pc:spChg chg="add del">
          <ac:chgData name="Vegard Lysne" userId="d9322163-4138-4c59-81c8-0831816ebb84" providerId="ADAL" clId="{B82472E0-CE0B-4E1F-A718-6A74784FC4FE}" dt="2023-11-27T23:55:56.262" v="10947"/>
          <ac:spMkLst>
            <pc:docMk/>
            <pc:sldMk cId="4243469069" sldId="262"/>
            <ac:spMk id="6" creationId="{B54D306E-E005-1276-9464-BDBA2D29295E}"/>
          </ac:spMkLst>
        </pc:spChg>
        <pc:picChg chg="add mod">
          <ac:chgData name="Vegard Lysne" userId="d9322163-4138-4c59-81c8-0831816ebb84" providerId="ADAL" clId="{B82472E0-CE0B-4E1F-A718-6A74784FC4FE}" dt="2023-11-30T14:01:55.869" v="27697" actId="962"/>
          <ac:picMkLst>
            <pc:docMk/>
            <pc:sldMk cId="4243469069" sldId="262"/>
            <ac:picMk id="3" creationId="{B7EC14C9-88E7-3ECD-0075-B10D7814B369}"/>
          </ac:picMkLst>
        </pc:picChg>
        <pc:picChg chg="add del mod">
          <ac:chgData name="Vegard Lysne" userId="d9322163-4138-4c59-81c8-0831816ebb84" providerId="ADAL" clId="{B82472E0-CE0B-4E1F-A718-6A74784FC4FE}" dt="2023-11-28T07:28:33.477" v="10980" actId="478"/>
          <ac:picMkLst>
            <pc:docMk/>
            <pc:sldMk cId="4243469069" sldId="262"/>
            <ac:picMk id="7" creationId="{135F9309-6C1D-BE34-1BCC-AF02E81F654E}"/>
          </ac:picMkLst>
        </pc:picChg>
        <pc:picChg chg="add del mod">
          <ac:chgData name="Vegard Lysne" userId="d9322163-4138-4c59-81c8-0831816ebb84" providerId="ADAL" clId="{B82472E0-CE0B-4E1F-A718-6A74784FC4FE}" dt="2023-11-28T07:30:15.203" v="10985" actId="478"/>
          <ac:picMkLst>
            <pc:docMk/>
            <pc:sldMk cId="4243469069" sldId="262"/>
            <ac:picMk id="9" creationId="{4A437670-C6EB-B12F-35BA-3E100630627C}"/>
          </ac:picMkLst>
        </pc:picChg>
        <pc:picChg chg="add del mod">
          <ac:chgData name="Vegard Lysne" userId="d9322163-4138-4c59-81c8-0831816ebb84" providerId="ADAL" clId="{B82472E0-CE0B-4E1F-A718-6A74784FC4FE}" dt="2023-11-28T07:31:05.715" v="10989" actId="478"/>
          <ac:picMkLst>
            <pc:docMk/>
            <pc:sldMk cId="4243469069" sldId="262"/>
            <ac:picMk id="11" creationId="{DA8AE016-216A-494E-32E4-F92194A1F7E8}"/>
          </ac:picMkLst>
        </pc:picChg>
        <pc:picChg chg="add del mod">
          <ac:chgData name="Vegard Lysne" userId="d9322163-4138-4c59-81c8-0831816ebb84" providerId="ADAL" clId="{B82472E0-CE0B-4E1F-A718-6A74784FC4FE}" dt="2023-11-28T07:31:44.625" v="10997" actId="478"/>
          <ac:picMkLst>
            <pc:docMk/>
            <pc:sldMk cId="4243469069" sldId="262"/>
            <ac:picMk id="13" creationId="{E60677AE-52F9-3CF6-8858-A9B34E7E7F57}"/>
          </ac:picMkLst>
        </pc:picChg>
        <pc:picChg chg="add del mod">
          <ac:chgData name="Vegard Lysne" userId="d9322163-4138-4c59-81c8-0831816ebb84" providerId="ADAL" clId="{B82472E0-CE0B-4E1F-A718-6A74784FC4FE}" dt="2023-11-28T07:48:33.653" v="11341" actId="478"/>
          <ac:picMkLst>
            <pc:docMk/>
            <pc:sldMk cId="4243469069" sldId="262"/>
            <ac:picMk id="15" creationId="{0817B7E9-0764-3C56-7B4F-D73066D07D35}"/>
          </ac:picMkLst>
        </pc:picChg>
        <pc:picChg chg="add del mod">
          <ac:chgData name="Vegard Lysne" userId="d9322163-4138-4c59-81c8-0831816ebb84" providerId="ADAL" clId="{B82472E0-CE0B-4E1F-A718-6A74784FC4FE}" dt="2023-11-30T14:01:34.967" v="27694" actId="478"/>
          <ac:picMkLst>
            <pc:docMk/>
            <pc:sldMk cId="4243469069" sldId="262"/>
            <ac:picMk id="17" creationId="{C031E6EB-3374-7969-0BAE-DDC50DD46ED2}"/>
          </ac:picMkLst>
        </pc:picChg>
      </pc:sldChg>
      <pc:sldChg chg="addSp delSp modSp new mod modNotesTx">
        <pc:chgData name="Vegard Lysne" userId="d9322163-4138-4c59-81c8-0831816ebb84" providerId="ADAL" clId="{B82472E0-CE0B-4E1F-A718-6A74784FC4FE}" dt="2023-11-30T13:48:00.394" v="27521" actId="20577"/>
        <pc:sldMkLst>
          <pc:docMk/>
          <pc:sldMk cId="1531441336" sldId="263"/>
        </pc:sldMkLst>
        <pc:spChg chg="del mod">
          <ac:chgData name="Vegard Lysne" userId="d9322163-4138-4c59-81c8-0831816ebb84" providerId="ADAL" clId="{B82472E0-CE0B-4E1F-A718-6A74784FC4FE}" dt="2023-11-28T19:39:14.963" v="11844" actId="478"/>
          <ac:spMkLst>
            <pc:docMk/>
            <pc:sldMk cId="1531441336" sldId="263"/>
            <ac:spMk id="2" creationId="{51EAF15B-DD7C-0CC2-43F0-AB3BF327FDFC}"/>
          </ac:spMkLst>
        </pc:spChg>
        <pc:spChg chg="del mod">
          <ac:chgData name="Vegard Lysne" userId="d9322163-4138-4c59-81c8-0831816ebb84" providerId="ADAL" clId="{B82472E0-CE0B-4E1F-A718-6A74784FC4FE}" dt="2023-11-28T19:39:16.904" v="11845" actId="478"/>
          <ac:spMkLst>
            <pc:docMk/>
            <pc:sldMk cId="1531441336" sldId="263"/>
            <ac:spMk id="3" creationId="{EC1F4307-704A-E0DE-B0B5-408200E6FC5D}"/>
          </ac:spMkLst>
        </pc:spChg>
        <pc:spChg chg="add del mod">
          <ac:chgData name="Vegard Lysne" userId="d9322163-4138-4c59-81c8-0831816ebb84" providerId="ADAL" clId="{B82472E0-CE0B-4E1F-A718-6A74784FC4FE}" dt="2023-11-28T19:39:17.994" v="11846" actId="478"/>
          <ac:spMkLst>
            <pc:docMk/>
            <pc:sldMk cId="1531441336" sldId="263"/>
            <ac:spMk id="5" creationId="{68E11A70-7543-EDD2-4DE2-2406184BB5D4}"/>
          </ac:spMkLst>
        </pc:spChg>
        <pc:picChg chg="add mod">
          <ac:chgData name="Vegard Lysne" userId="d9322163-4138-4c59-81c8-0831816ebb84" providerId="ADAL" clId="{B82472E0-CE0B-4E1F-A718-6A74784FC4FE}" dt="2023-11-28T19:39:38.035" v="11849" actId="962"/>
          <ac:picMkLst>
            <pc:docMk/>
            <pc:sldMk cId="1531441336" sldId="263"/>
            <ac:picMk id="7" creationId="{0104F68A-12B7-ABDE-6466-EE6A1AC566EC}"/>
          </ac:picMkLst>
        </pc:picChg>
      </pc:sldChg>
      <pc:sldChg chg="modSp add mod ord setBg modNotesTx">
        <pc:chgData name="Vegard Lysne" userId="d9322163-4138-4c59-81c8-0831816ebb84" providerId="ADAL" clId="{B82472E0-CE0B-4E1F-A718-6A74784FC4FE}" dt="2023-11-27T22:32:50.304" v="10712"/>
        <pc:sldMkLst>
          <pc:docMk/>
          <pc:sldMk cId="2510038333" sldId="264"/>
        </pc:sldMkLst>
        <pc:spChg chg="mod">
          <ac:chgData name="Vegard Lysne" userId="d9322163-4138-4c59-81c8-0831816ebb84" providerId="ADAL" clId="{B82472E0-CE0B-4E1F-A718-6A74784FC4FE}" dt="2023-11-22T14:08:01.369" v="1797" actId="20577"/>
          <ac:spMkLst>
            <pc:docMk/>
            <pc:sldMk cId="2510038333" sldId="264"/>
            <ac:spMk id="2" creationId="{ECA78A91-FB11-1D53-D6DC-633249D73B39}"/>
          </ac:spMkLst>
        </pc:spChg>
        <pc:spChg chg="mod">
          <ac:chgData name="Vegard Lysne" userId="d9322163-4138-4c59-81c8-0831816ebb84" providerId="ADAL" clId="{B82472E0-CE0B-4E1F-A718-6A74784FC4FE}" dt="2023-11-22T14:08:13.100" v="1799" actId="14100"/>
          <ac:spMkLst>
            <pc:docMk/>
            <pc:sldMk cId="2510038333" sldId="264"/>
            <ac:spMk id="3" creationId="{8C80E774-F0AD-3AC2-5FCC-704BA6252F68}"/>
          </ac:spMkLst>
        </pc:spChg>
      </pc:sldChg>
      <pc:sldChg chg="addSp delSp modSp new del mod ord">
        <pc:chgData name="Vegard Lysne" userId="d9322163-4138-4c59-81c8-0831816ebb84" providerId="ADAL" clId="{B82472E0-CE0B-4E1F-A718-6A74784FC4FE}" dt="2023-11-28T21:43:43.187" v="14038" actId="47"/>
        <pc:sldMkLst>
          <pc:docMk/>
          <pc:sldMk cId="2690416129" sldId="265"/>
        </pc:sldMkLst>
        <pc:spChg chg="mod">
          <ac:chgData name="Vegard Lysne" userId="d9322163-4138-4c59-81c8-0831816ebb84" providerId="ADAL" clId="{B82472E0-CE0B-4E1F-A718-6A74784FC4FE}" dt="2023-11-27T09:16:09.784" v="5466" actId="20577"/>
          <ac:spMkLst>
            <pc:docMk/>
            <pc:sldMk cId="2690416129" sldId="265"/>
            <ac:spMk id="2" creationId="{B1838F49-8E5C-D5D9-3391-99A6C2770127}"/>
          </ac:spMkLst>
        </pc:spChg>
        <pc:spChg chg="mod">
          <ac:chgData name="Vegard Lysne" userId="d9322163-4138-4c59-81c8-0831816ebb84" providerId="ADAL" clId="{B82472E0-CE0B-4E1F-A718-6A74784FC4FE}" dt="2023-11-22T14:24:45.296" v="4531" actId="20577"/>
          <ac:spMkLst>
            <pc:docMk/>
            <pc:sldMk cId="2690416129" sldId="265"/>
            <ac:spMk id="3" creationId="{C6C862E8-75DA-02DA-81CD-E6E25894B7F5}"/>
          </ac:spMkLst>
        </pc:spChg>
        <pc:picChg chg="add del mod">
          <ac:chgData name="Vegard Lysne" userId="d9322163-4138-4c59-81c8-0831816ebb84" providerId="ADAL" clId="{B82472E0-CE0B-4E1F-A718-6A74784FC4FE}" dt="2023-11-28T21:35:49.691" v="12941" actId="21"/>
          <ac:picMkLst>
            <pc:docMk/>
            <pc:sldMk cId="2690416129" sldId="265"/>
            <ac:picMk id="2050" creationId="{0C946FF8-EF35-0BD2-3180-5F46993BDEC7}"/>
          </ac:picMkLst>
        </pc:picChg>
        <pc:picChg chg="add del mod">
          <ac:chgData name="Vegard Lysne" userId="d9322163-4138-4c59-81c8-0831816ebb84" providerId="ADAL" clId="{B82472E0-CE0B-4E1F-A718-6A74784FC4FE}" dt="2023-11-28T21:35:49.691" v="12941" actId="21"/>
          <ac:picMkLst>
            <pc:docMk/>
            <pc:sldMk cId="2690416129" sldId="265"/>
            <ac:picMk id="2052" creationId="{AAD6B19D-CD68-09D5-7DFA-DE40CE67EEC9}"/>
          </ac:picMkLst>
        </pc:picChg>
      </pc:sldChg>
      <pc:sldChg chg="modSp new del mod ord">
        <pc:chgData name="Vegard Lysne" userId="d9322163-4138-4c59-81c8-0831816ebb84" providerId="ADAL" clId="{B82472E0-CE0B-4E1F-A718-6A74784FC4FE}" dt="2023-11-28T21:43:46.971" v="14039" actId="47"/>
        <pc:sldMkLst>
          <pc:docMk/>
          <pc:sldMk cId="1235652973" sldId="266"/>
        </pc:sldMkLst>
        <pc:spChg chg="mod">
          <ac:chgData name="Vegard Lysne" userId="d9322163-4138-4c59-81c8-0831816ebb84" providerId="ADAL" clId="{B82472E0-CE0B-4E1F-A718-6A74784FC4FE}" dt="2023-11-27T09:15:39.497" v="5421" actId="20577"/>
          <ac:spMkLst>
            <pc:docMk/>
            <pc:sldMk cId="1235652973" sldId="266"/>
            <ac:spMk id="2" creationId="{38A8B02B-91A0-A354-F14F-3394A3A72759}"/>
          </ac:spMkLst>
        </pc:spChg>
        <pc:spChg chg="mod">
          <ac:chgData name="Vegard Lysne" userId="d9322163-4138-4c59-81c8-0831816ebb84" providerId="ADAL" clId="{B82472E0-CE0B-4E1F-A718-6A74784FC4FE}" dt="2023-11-22T14:22:07.521" v="4034" actId="20577"/>
          <ac:spMkLst>
            <pc:docMk/>
            <pc:sldMk cId="1235652973" sldId="266"/>
            <ac:spMk id="3" creationId="{F03EE486-1052-5806-4113-AB876337A8BA}"/>
          </ac:spMkLst>
        </pc:spChg>
      </pc:sldChg>
      <pc:sldChg chg="addSp delSp modSp new mod ord modNotesTx">
        <pc:chgData name="Vegard Lysne" userId="d9322163-4138-4c59-81c8-0831816ebb84" providerId="ADAL" clId="{B82472E0-CE0B-4E1F-A718-6A74784FC4FE}" dt="2023-11-30T14:19:56.903" v="28728" actId="20577"/>
        <pc:sldMkLst>
          <pc:docMk/>
          <pc:sldMk cId="3382031580" sldId="267"/>
        </pc:sldMkLst>
        <pc:spChg chg="del mod">
          <ac:chgData name="Vegard Lysne" userId="d9322163-4138-4c59-81c8-0831816ebb84" providerId="ADAL" clId="{B82472E0-CE0B-4E1F-A718-6A74784FC4FE}" dt="2023-11-28T19:42:06.787" v="11869" actId="478"/>
          <ac:spMkLst>
            <pc:docMk/>
            <pc:sldMk cId="3382031580" sldId="267"/>
            <ac:spMk id="2" creationId="{3B0517FA-4F9E-9816-AC97-90C996BFD259}"/>
          </ac:spMkLst>
        </pc:spChg>
        <pc:spChg chg="del mod">
          <ac:chgData name="Vegard Lysne" userId="d9322163-4138-4c59-81c8-0831816ebb84" providerId="ADAL" clId="{B82472E0-CE0B-4E1F-A718-6A74784FC4FE}" dt="2023-11-28T19:42:06.787" v="11869" actId="478"/>
          <ac:spMkLst>
            <pc:docMk/>
            <pc:sldMk cId="3382031580" sldId="267"/>
            <ac:spMk id="3" creationId="{D713A6AF-DA3D-05C1-830D-67C67ECA3D49}"/>
          </ac:spMkLst>
        </pc:spChg>
        <pc:picChg chg="add mod">
          <ac:chgData name="Vegard Lysne" userId="d9322163-4138-4c59-81c8-0831816ebb84" providerId="ADAL" clId="{B82472E0-CE0B-4E1F-A718-6A74784FC4FE}" dt="2023-11-30T14:05:27.311" v="27777" actId="962"/>
          <ac:picMkLst>
            <pc:docMk/>
            <pc:sldMk cId="3382031580" sldId="267"/>
            <ac:picMk id="3" creationId="{72EC036C-6847-8974-A809-383D2A726240}"/>
          </ac:picMkLst>
        </pc:picChg>
        <pc:picChg chg="add del mod">
          <ac:chgData name="Vegard Lysne" userId="d9322163-4138-4c59-81c8-0831816ebb84" providerId="ADAL" clId="{B82472E0-CE0B-4E1F-A718-6A74784FC4FE}" dt="2023-11-30T14:05:15.555" v="27773" actId="478"/>
          <ac:picMkLst>
            <pc:docMk/>
            <pc:sldMk cId="3382031580" sldId="267"/>
            <ac:picMk id="5" creationId="{6ACF1740-9A9B-66B4-5CAF-C58CDA294AE6}"/>
          </ac:picMkLst>
        </pc:picChg>
      </pc:sldChg>
      <pc:sldChg chg="addSp delSp modSp new mod delAnim modAnim modNotesTx">
        <pc:chgData name="Vegard Lysne" userId="d9322163-4138-4c59-81c8-0831816ebb84" providerId="ADAL" clId="{B82472E0-CE0B-4E1F-A718-6A74784FC4FE}" dt="2023-11-30T13:21:54.593" v="22885" actId="20577"/>
        <pc:sldMkLst>
          <pc:docMk/>
          <pc:sldMk cId="1381513230" sldId="268"/>
        </pc:sldMkLst>
        <pc:spChg chg="del">
          <ac:chgData name="Vegard Lysne" userId="d9322163-4138-4c59-81c8-0831816ebb84" providerId="ADAL" clId="{B82472E0-CE0B-4E1F-A718-6A74784FC4FE}" dt="2023-11-27T08:54:37.555" v="4807" actId="478"/>
          <ac:spMkLst>
            <pc:docMk/>
            <pc:sldMk cId="1381513230" sldId="268"/>
            <ac:spMk id="2" creationId="{9369CF0E-8573-FB62-07D6-7A3E77921C21}"/>
          </ac:spMkLst>
        </pc:spChg>
        <pc:spChg chg="del">
          <ac:chgData name="Vegard Lysne" userId="d9322163-4138-4c59-81c8-0831816ebb84" providerId="ADAL" clId="{B82472E0-CE0B-4E1F-A718-6A74784FC4FE}" dt="2023-11-27T08:54:34.698" v="4806" actId="478"/>
          <ac:spMkLst>
            <pc:docMk/>
            <pc:sldMk cId="1381513230" sldId="268"/>
            <ac:spMk id="3" creationId="{113C3805-7682-7AC8-F3E1-93854CD5D48B}"/>
          </ac:spMkLst>
        </pc:spChg>
        <pc:spChg chg="add mod">
          <ac:chgData name="Vegard Lysne" userId="d9322163-4138-4c59-81c8-0831816ebb84" providerId="ADAL" clId="{B82472E0-CE0B-4E1F-A718-6A74784FC4FE}" dt="2023-11-27T19:56:57.556" v="7058" actId="1076"/>
          <ac:spMkLst>
            <pc:docMk/>
            <pc:sldMk cId="1381513230" sldId="268"/>
            <ac:spMk id="40" creationId="{DA358F12-E80A-E703-18E9-6391E6599F55}"/>
          </ac:spMkLst>
        </pc:spChg>
        <pc:spChg chg="add del mod">
          <ac:chgData name="Vegard Lysne" userId="d9322163-4138-4c59-81c8-0831816ebb84" providerId="ADAL" clId="{B82472E0-CE0B-4E1F-A718-6A74784FC4FE}" dt="2023-11-27T19:50:05.076" v="6999" actId="478"/>
          <ac:spMkLst>
            <pc:docMk/>
            <pc:sldMk cId="1381513230" sldId="268"/>
            <ac:spMk id="71" creationId="{32868DD0-0147-9E27-895C-A11A4ED7C150}"/>
          </ac:spMkLst>
        </pc:spChg>
        <pc:spChg chg="add del mod">
          <ac:chgData name="Vegard Lysne" userId="d9322163-4138-4c59-81c8-0831816ebb84" providerId="ADAL" clId="{B82472E0-CE0B-4E1F-A718-6A74784FC4FE}" dt="2023-11-27T19:47:57.164" v="6908" actId="478"/>
          <ac:spMkLst>
            <pc:docMk/>
            <pc:sldMk cId="1381513230" sldId="268"/>
            <ac:spMk id="72" creationId="{CE2D8B2B-BEF2-43FB-62F1-03F779D9EBB8}"/>
          </ac:spMkLst>
        </pc:spChg>
        <pc:spChg chg="add mod">
          <ac:chgData name="Vegard Lysne" userId="d9322163-4138-4c59-81c8-0831816ebb84" providerId="ADAL" clId="{B82472E0-CE0B-4E1F-A718-6A74784FC4FE}" dt="2023-11-27T19:47:54.715" v="6905"/>
          <ac:spMkLst>
            <pc:docMk/>
            <pc:sldMk cId="1381513230" sldId="268"/>
            <ac:spMk id="73" creationId="{E1464F85-566A-FF8A-B672-99783FAA6538}"/>
          </ac:spMkLst>
        </pc:spChg>
        <pc:spChg chg="add mod">
          <ac:chgData name="Vegard Lysne" userId="d9322163-4138-4c59-81c8-0831816ebb84" providerId="ADAL" clId="{B82472E0-CE0B-4E1F-A718-6A74784FC4FE}" dt="2023-11-27T19:47:54.551" v="6904"/>
          <ac:spMkLst>
            <pc:docMk/>
            <pc:sldMk cId="1381513230" sldId="268"/>
            <ac:spMk id="74" creationId="{1FFD6786-DF5C-FC52-3301-21A3C1B1EE1A}"/>
          </ac:spMkLst>
        </pc:spChg>
        <pc:spChg chg="add mod">
          <ac:chgData name="Vegard Lysne" userId="d9322163-4138-4c59-81c8-0831816ebb84" providerId="ADAL" clId="{B82472E0-CE0B-4E1F-A718-6A74784FC4FE}" dt="2023-11-27T19:47:54.393" v="6903"/>
          <ac:spMkLst>
            <pc:docMk/>
            <pc:sldMk cId="1381513230" sldId="268"/>
            <ac:spMk id="75" creationId="{0542DC61-83C5-CD0A-5B6E-7532B01DF5EB}"/>
          </ac:spMkLst>
        </pc:spChg>
        <pc:spChg chg="add mod">
          <ac:chgData name="Vegard Lysne" userId="d9322163-4138-4c59-81c8-0831816ebb84" providerId="ADAL" clId="{B82472E0-CE0B-4E1F-A718-6A74784FC4FE}" dt="2023-11-27T19:47:54.207" v="6902"/>
          <ac:spMkLst>
            <pc:docMk/>
            <pc:sldMk cId="1381513230" sldId="268"/>
            <ac:spMk id="76" creationId="{1EE8C8EF-F342-E17B-BF7D-8D0C6462CBB0}"/>
          </ac:spMkLst>
        </pc:spChg>
        <pc:spChg chg="add mod">
          <ac:chgData name="Vegard Lysne" userId="d9322163-4138-4c59-81c8-0831816ebb84" providerId="ADAL" clId="{B82472E0-CE0B-4E1F-A718-6A74784FC4FE}" dt="2023-11-27T19:47:53.976" v="6901"/>
          <ac:spMkLst>
            <pc:docMk/>
            <pc:sldMk cId="1381513230" sldId="268"/>
            <ac:spMk id="77" creationId="{4354FDA5-D8BD-1778-C84E-A03DB3221737}"/>
          </ac:spMkLst>
        </pc:spChg>
        <pc:spChg chg="add del mod">
          <ac:chgData name="Vegard Lysne" userId="d9322163-4138-4c59-81c8-0831816ebb84" providerId="ADAL" clId="{B82472E0-CE0B-4E1F-A718-6A74784FC4FE}" dt="2023-11-27T19:48:46.532" v="6936" actId="478"/>
          <ac:spMkLst>
            <pc:docMk/>
            <pc:sldMk cId="1381513230" sldId="268"/>
            <ac:spMk id="78" creationId="{D1DBB79B-1E5B-D0B3-0F69-E67A05E534DE}"/>
          </ac:spMkLst>
        </pc:spChg>
        <pc:spChg chg="add del mod">
          <ac:chgData name="Vegard Lysne" userId="d9322163-4138-4c59-81c8-0831816ebb84" providerId="ADAL" clId="{B82472E0-CE0B-4E1F-A718-6A74784FC4FE}" dt="2023-11-27T19:48:46.532" v="6936" actId="478"/>
          <ac:spMkLst>
            <pc:docMk/>
            <pc:sldMk cId="1381513230" sldId="268"/>
            <ac:spMk id="79" creationId="{C7EB02F5-79CD-4A50-812F-5C5B13646953}"/>
          </ac:spMkLst>
        </pc:spChg>
        <pc:spChg chg="add del mod">
          <ac:chgData name="Vegard Lysne" userId="d9322163-4138-4c59-81c8-0831816ebb84" providerId="ADAL" clId="{B82472E0-CE0B-4E1F-A718-6A74784FC4FE}" dt="2023-11-27T19:48:46.532" v="6936" actId="478"/>
          <ac:spMkLst>
            <pc:docMk/>
            <pc:sldMk cId="1381513230" sldId="268"/>
            <ac:spMk id="80" creationId="{EC4B7960-BD26-0FBE-EA0F-302E55389A81}"/>
          </ac:spMkLst>
        </pc:spChg>
        <pc:spChg chg="add del mod">
          <ac:chgData name="Vegard Lysne" userId="d9322163-4138-4c59-81c8-0831816ebb84" providerId="ADAL" clId="{B82472E0-CE0B-4E1F-A718-6A74784FC4FE}" dt="2023-11-27T19:48:46.532" v="6936" actId="478"/>
          <ac:spMkLst>
            <pc:docMk/>
            <pc:sldMk cId="1381513230" sldId="268"/>
            <ac:spMk id="81" creationId="{8DFEC1FD-C47A-2945-67E3-07D9C1950F82}"/>
          </ac:spMkLst>
        </pc:spChg>
        <pc:spChg chg="add del mod">
          <ac:chgData name="Vegard Lysne" userId="d9322163-4138-4c59-81c8-0831816ebb84" providerId="ADAL" clId="{B82472E0-CE0B-4E1F-A718-6A74784FC4FE}" dt="2023-11-27T19:48:46.532" v="6936" actId="478"/>
          <ac:spMkLst>
            <pc:docMk/>
            <pc:sldMk cId="1381513230" sldId="268"/>
            <ac:spMk id="82" creationId="{825D4FA8-8AF6-EDB2-57DB-8FB53FB13CFB}"/>
          </ac:spMkLst>
        </pc:spChg>
        <pc:spChg chg="add del mod">
          <ac:chgData name="Vegard Lysne" userId="d9322163-4138-4c59-81c8-0831816ebb84" providerId="ADAL" clId="{B82472E0-CE0B-4E1F-A718-6A74784FC4FE}" dt="2023-11-27T19:48:46.532" v="6936" actId="478"/>
          <ac:spMkLst>
            <pc:docMk/>
            <pc:sldMk cId="1381513230" sldId="268"/>
            <ac:spMk id="83" creationId="{6B972D33-F100-9985-2A9B-59DD390DA8C7}"/>
          </ac:spMkLst>
        </pc:spChg>
        <pc:spChg chg="add del mod">
          <ac:chgData name="Vegard Lysne" userId="d9322163-4138-4c59-81c8-0831816ebb84" providerId="ADAL" clId="{B82472E0-CE0B-4E1F-A718-6A74784FC4FE}" dt="2023-11-27T19:49:13.085" v="6945" actId="478"/>
          <ac:spMkLst>
            <pc:docMk/>
            <pc:sldMk cId="1381513230" sldId="268"/>
            <ac:spMk id="84" creationId="{871ECB0E-CEC1-FCCB-3436-41A11E49BEE8}"/>
          </ac:spMkLst>
        </pc:spChg>
        <pc:spChg chg="add del mod">
          <ac:chgData name="Vegard Lysne" userId="d9322163-4138-4c59-81c8-0831816ebb84" providerId="ADAL" clId="{B82472E0-CE0B-4E1F-A718-6A74784FC4FE}" dt="2023-11-27T19:50:05.076" v="6999" actId="478"/>
          <ac:spMkLst>
            <pc:docMk/>
            <pc:sldMk cId="1381513230" sldId="268"/>
            <ac:spMk id="85" creationId="{DFDA11CC-6821-092D-61F1-AE9E4992A776}"/>
          </ac:spMkLst>
        </pc:spChg>
        <pc:spChg chg="add del mod">
          <ac:chgData name="Vegard Lysne" userId="d9322163-4138-4c59-81c8-0831816ebb84" providerId="ADAL" clId="{B82472E0-CE0B-4E1F-A718-6A74784FC4FE}" dt="2023-11-27T19:50:05.076" v="6999" actId="478"/>
          <ac:spMkLst>
            <pc:docMk/>
            <pc:sldMk cId="1381513230" sldId="268"/>
            <ac:spMk id="86" creationId="{66A45B20-5D1E-59A4-743D-BA98C13E07FC}"/>
          </ac:spMkLst>
        </pc:spChg>
        <pc:spChg chg="add del mod">
          <ac:chgData name="Vegard Lysne" userId="d9322163-4138-4c59-81c8-0831816ebb84" providerId="ADAL" clId="{B82472E0-CE0B-4E1F-A718-6A74784FC4FE}" dt="2023-11-27T19:50:05.076" v="6999" actId="478"/>
          <ac:spMkLst>
            <pc:docMk/>
            <pc:sldMk cId="1381513230" sldId="268"/>
            <ac:spMk id="87" creationId="{1C8C434D-20DF-7C98-F151-0E6ECC2C9EE3}"/>
          </ac:spMkLst>
        </pc:spChg>
        <pc:spChg chg="add del mod">
          <ac:chgData name="Vegard Lysne" userId="d9322163-4138-4c59-81c8-0831816ebb84" providerId="ADAL" clId="{B82472E0-CE0B-4E1F-A718-6A74784FC4FE}" dt="2023-11-27T19:50:05.076" v="6999" actId="478"/>
          <ac:spMkLst>
            <pc:docMk/>
            <pc:sldMk cId="1381513230" sldId="268"/>
            <ac:spMk id="88" creationId="{6DB05057-8EE2-64AC-BCE6-9196DBAA7DCF}"/>
          </ac:spMkLst>
        </pc:spChg>
        <pc:spChg chg="add del mod">
          <ac:chgData name="Vegard Lysne" userId="d9322163-4138-4c59-81c8-0831816ebb84" providerId="ADAL" clId="{B82472E0-CE0B-4E1F-A718-6A74784FC4FE}" dt="2023-11-27T19:50:05.076" v="6999" actId="478"/>
          <ac:spMkLst>
            <pc:docMk/>
            <pc:sldMk cId="1381513230" sldId="268"/>
            <ac:spMk id="89" creationId="{38F32996-4F67-6D82-5DBF-51F7D3CD4B20}"/>
          </ac:spMkLst>
        </pc:spChg>
        <pc:spChg chg="add del mod">
          <ac:chgData name="Vegard Lysne" userId="d9322163-4138-4c59-81c8-0831816ebb84" providerId="ADAL" clId="{B82472E0-CE0B-4E1F-A718-6A74784FC4FE}" dt="2023-11-27T19:50:05.076" v="6999" actId="478"/>
          <ac:spMkLst>
            <pc:docMk/>
            <pc:sldMk cId="1381513230" sldId="268"/>
            <ac:spMk id="90" creationId="{DB2B5075-A348-56F0-9A2A-4E37B0FB8AD6}"/>
          </ac:spMkLst>
        </pc:spChg>
        <pc:spChg chg="add del mod">
          <ac:chgData name="Vegard Lysne" userId="d9322163-4138-4c59-81c8-0831816ebb84" providerId="ADAL" clId="{B82472E0-CE0B-4E1F-A718-6A74784FC4FE}" dt="2023-11-27T19:52:48.354" v="7009" actId="478"/>
          <ac:spMkLst>
            <pc:docMk/>
            <pc:sldMk cId="1381513230" sldId="268"/>
            <ac:spMk id="91" creationId="{23CE5B06-C718-D98E-F460-8E5258E989B4}"/>
          </ac:spMkLst>
        </pc:spChg>
        <pc:spChg chg="add mod topLvl">
          <ac:chgData name="Vegard Lysne" userId="d9322163-4138-4c59-81c8-0831816ebb84" providerId="ADAL" clId="{B82472E0-CE0B-4E1F-A718-6A74784FC4FE}" dt="2023-11-28T18:57:35.350" v="11687" actId="165"/>
          <ac:spMkLst>
            <pc:docMk/>
            <pc:sldMk cId="1381513230" sldId="268"/>
            <ac:spMk id="92" creationId="{F9516DE6-43DF-18DE-B1BA-F6DF6A1A0EA9}"/>
          </ac:spMkLst>
        </pc:spChg>
        <pc:spChg chg="add del mod">
          <ac:chgData name="Vegard Lysne" userId="d9322163-4138-4c59-81c8-0831816ebb84" providerId="ADAL" clId="{B82472E0-CE0B-4E1F-A718-6A74784FC4FE}" dt="2023-11-27T19:53:57.565" v="7024" actId="478"/>
          <ac:spMkLst>
            <pc:docMk/>
            <pc:sldMk cId="1381513230" sldId="268"/>
            <ac:spMk id="93" creationId="{9CD5D926-E348-B9D0-A4EF-60772382DE19}"/>
          </ac:spMkLst>
        </pc:spChg>
        <pc:spChg chg="add del mod">
          <ac:chgData name="Vegard Lysne" userId="d9322163-4138-4c59-81c8-0831816ebb84" providerId="ADAL" clId="{B82472E0-CE0B-4E1F-A718-6A74784FC4FE}" dt="2023-11-27T19:53:57.565" v="7024" actId="478"/>
          <ac:spMkLst>
            <pc:docMk/>
            <pc:sldMk cId="1381513230" sldId="268"/>
            <ac:spMk id="94" creationId="{8FFCDF39-EC29-BA68-F527-B3A97992D9A7}"/>
          </ac:spMkLst>
        </pc:spChg>
        <pc:spChg chg="add del mod">
          <ac:chgData name="Vegard Lysne" userId="d9322163-4138-4c59-81c8-0831816ebb84" providerId="ADAL" clId="{B82472E0-CE0B-4E1F-A718-6A74784FC4FE}" dt="2023-11-27T19:53:57.565" v="7024" actId="478"/>
          <ac:spMkLst>
            <pc:docMk/>
            <pc:sldMk cId="1381513230" sldId="268"/>
            <ac:spMk id="95" creationId="{2A0D1D03-EA80-02AE-9C68-25B8542CBAF0}"/>
          </ac:spMkLst>
        </pc:spChg>
        <pc:spChg chg="add del mod">
          <ac:chgData name="Vegard Lysne" userId="d9322163-4138-4c59-81c8-0831816ebb84" providerId="ADAL" clId="{B82472E0-CE0B-4E1F-A718-6A74784FC4FE}" dt="2023-11-27T19:53:57.565" v="7024" actId="478"/>
          <ac:spMkLst>
            <pc:docMk/>
            <pc:sldMk cId="1381513230" sldId="268"/>
            <ac:spMk id="96" creationId="{1D033CBB-0E2A-D775-FE60-4F103FD61977}"/>
          </ac:spMkLst>
        </pc:spChg>
        <pc:spChg chg="add del mod">
          <ac:chgData name="Vegard Lysne" userId="d9322163-4138-4c59-81c8-0831816ebb84" providerId="ADAL" clId="{B82472E0-CE0B-4E1F-A718-6A74784FC4FE}" dt="2023-11-27T19:53:57.565" v="7024" actId="478"/>
          <ac:spMkLst>
            <pc:docMk/>
            <pc:sldMk cId="1381513230" sldId="268"/>
            <ac:spMk id="97" creationId="{B5365E19-247C-E77A-8EEA-5E6F6CE6217E}"/>
          </ac:spMkLst>
        </pc:spChg>
        <pc:spChg chg="add del mod">
          <ac:chgData name="Vegard Lysne" userId="d9322163-4138-4c59-81c8-0831816ebb84" providerId="ADAL" clId="{B82472E0-CE0B-4E1F-A718-6A74784FC4FE}" dt="2023-11-27T19:53:57.565" v="7024" actId="478"/>
          <ac:spMkLst>
            <pc:docMk/>
            <pc:sldMk cId="1381513230" sldId="268"/>
            <ac:spMk id="98" creationId="{01388AD6-AAC0-9C6E-7616-F855BCD87239}"/>
          </ac:spMkLst>
        </pc:spChg>
        <pc:spChg chg="add mod topLvl">
          <ac:chgData name="Vegard Lysne" userId="d9322163-4138-4c59-81c8-0831816ebb84" providerId="ADAL" clId="{B82472E0-CE0B-4E1F-A718-6A74784FC4FE}" dt="2023-11-28T18:57:35.350" v="11687" actId="165"/>
          <ac:spMkLst>
            <pc:docMk/>
            <pc:sldMk cId="1381513230" sldId="268"/>
            <ac:spMk id="99" creationId="{3341A81F-0E10-6A0F-CF1A-444F7C252C24}"/>
          </ac:spMkLst>
        </pc:spChg>
        <pc:spChg chg="add mod topLvl">
          <ac:chgData name="Vegard Lysne" userId="d9322163-4138-4c59-81c8-0831816ebb84" providerId="ADAL" clId="{B82472E0-CE0B-4E1F-A718-6A74784FC4FE}" dt="2023-11-28T18:57:35.350" v="11687" actId="165"/>
          <ac:spMkLst>
            <pc:docMk/>
            <pc:sldMk cId="1381513230" sldId="268"/>
            <ac:spMk id="100" creationId="{8BA58917-30DD-CEC9-29A9-0613932F2C7B}"/>
          </ac:spMkLst>
        </pc:spChg>
        <pc:spChg chg="add mod topLvl">
          <ac:chgData name="Vegard Lysne" userId="d9322163-4138-4c59-81c8-0831816ebb84" providerId="ADAL" clId="{B82472E0-CE0B-4E1F-A718-6A74784FC4FE}" dt="2023-11-28T18:57:35.350" v="11687" actId="165"/>
          <ac:spMkLst>
            <pc:docMk/>
            <pc:sldMk cId="1381513230" sldId="268"/>
            <ac:spMk id="101" creationId="{44EDBCA0-0971-46D7-821D-7CC4ED4E4F31}"/>
          </ac:spMkLst>
        </pc:spChg>
        <pc:spChg chg="add mod topLvl">
          <ac:chgData name="Vegard Lysne" userId="d9322163-4138-4c59-81c8-0831816ebb84" providerId="ADAL" clId="{B82472E0-CE0B-4E1F-A718-6A74784FC4FE}" dt="2023-11-28T18:57:35.350" v="11687" actId="165"/>
          <ac:spMkLst>
            <pc:docMk/>
            <pc:sldMk cId="1381513230" sldId="268"/>
            <ac:spMk id="102" creationId="{FD19B54F-1261-CBEB-1AEC-A3690DD4E9BE}"/>
          </ac:spMkLst>
        </pc:spChg>
        <pc:spChg chg="add mod topLvl">
          <ac:chgData name="Vegard Lysne" userId="d9322163-4138-4c59-81c8-0831816ebb84" providerId="ADAL" clId="{B82472E0-CE0B-4E1F-A718-6A74784FC4FE}" dt="2023-11-28T18:57:35.350" v="11687" actId="165"/>
          <ac:spMkLst>
            <pc:docMk/>
            <pc:sldMk cId="1381513230" sldId="268"/>
            <ac:spMk id="103" creationId="{E2E9DF8D-C6BC-60E5-B181-25A83FABF3E9}"/>
          </ac:spMkLst>
        </pc:spChg>
        <pc:spChg chg="add mod topLvl">
          <ac:chgData name="Vegard Lysne" userId="d9322163-4138-4c59-81c8-0831816ebb84" providerId="ADAL" clId="{B82472E0-CE0B-4E1F-A718-6A74784FC4FE}" dt="2023-11-28T18:57:35.350" v="11687" actId="165"/>
          <ac:spMkLst>
            <pc:docMk/>
            <pc:sldMk cId="1381513230" sldId="268"/>
            <ac:spMk id="104" creationId="{C3394BAD-D5E5-F052-B672-F52D1885DA5C}"/>
          </ac:spMkLst>
        </pc:spChg>
        <pc:spChg chg="add mod topLvl">
          <ac:chgData name="Vegard Lysne" userId="d9322163-4138-4c59-81c8-0831816ebb84" providerId="ADAL" clId="{B82472E0-CE0B-4E1F-A718-6A74784FC4FE}" dt="2023-11-28T18:57:35.350" v="11687" actId="165"/>
          <ac:spMkLst>
            <pc:docMk/>
            <pc:sldMk cId="1381513230" sldId="268"/>
            <ac:spMk id="105" creationId="{D5129438-7E88-CC50-C5A1-08B00D1ED19B}"/>
          </ac:spMkLst>
        </pc:spChg>
        <pc:spChg chg="add mod topLvl">
          <ac:chgData name="Vegard Lysne" userId="d9322163-4138-4c59-81c8-0831816ebb84" providerId="ADAL" clId="{B82472E0-CE0B-4E1F-A718-6A74784FC4FE}" dt="2023-11-28T18:57:35.350" v="11687" actId="165"/>
          <ac:spMkLst>
            <pc:docMk/>
            <pc:sldMk cId="1381513230" sldId="268"/>
            <ac:spMk id="106" creationId="{1E04AD48-05E1-4357-E34E-FD99A8578DE8}"/>
          </ac:spMkLst>
        </pc:spChg>
        <pc:spChg chg="add mod topLvl">
          <ac:chgData name="Vegard Lysne" userId="d9322163-4138-4c59-81c8-0831816ebb84" providerId="ADAL" clId="{B82472E0-CE0B-4E1F-A718-6A74784FC4FE}" dt="2023-11-28T18:57:35.350" v="11687" actId="165"/>
          <ac:spMkLst>
            <pc:docMk/>
            <pc:sldMk cId="1381513230" sldId="268"/>
            <ac:spMk id="107" creationId="{CF0B60CF-337E-C43C-620A-D2585C465D82}"/>
          </ac:spMkLst>
        </pc:spChg>
        <pc:spChg chg="add mod topLvl">
          <ac:chgData name="Vegard Lysne" userId="d9322163-4138-4c59-81c8-0831816ebb84" providerId="ADAL" clId="{B82472E0-CE0B-4E1F-A718-6A74784FC4FE}" dt="2023-11-28T18:57:35.350" v="11687" actId="165"/>
          <ac:spMkLst>
            <pc:docMk/>
            <pc:sldMk cId="1381513230" sldId="268"/>
            <ac:spMk id="108" creationId="{551DFF60-25AB-9272-B925-3CE5CEED4A21}"/>
          </ac:spMkLst>
        </pc:spChg>
        <pc:spChg chg="add mod topLvl">
          <ac:chgData name="Vegard Lysne" userId="d9322163-4138-4c59-81c8-0831816ebb84" providerId="ADAL" clId="{B82472E0-CE0B-4E1F-A718-6A74784FC4FE}" dt="2023-11-28T18:57:35.350" v="11687" actId="165"/>
          <ac:spMkLst>
            <pc:docMk/>
            <pc:sldMk cId="1381513230" sldId="268"/>
            <ac:spMk id="109" creationId="{46F97DB8-D281-62BA-1685-B8B09D647C3B}"/>
          </ac:spMkLst>
        </pc:spChg>
        <pc:spChg chg="add mod topLvl">
          <ac:chgData name="Vegard Lysne" userId="d9322163-4138-4c59-81c8-0831816ebb84" providerId="ADAL" clId="{B82472E0-CE0B-4E1F-A718-6A74784FC4FE}" dt="2023-11-28T18:57:35.350" v="11687" actId="165"/>
          <ac:spMkLst>
            <pc:docMk/>
            <pc:sldMk cId="1381513230" sldId="268"/>
            <ac:spMk id="110" creationId="{9801BAAE-C6A3-9E99-911A-B0069278F43E}"/>
          </ac:spMkLst>
        </pc:spChg>
        <pc:spChg chg="add mod topLvl">
          <ac:chgData name="Vegard Lysne" userId="d9322163-4138-4c59-81c8-0831816ebb84" providerId="ADAL" clId="{B82472E0-CE0B-4E1F-A718-6A74784FC4FE}" dt="2023-11-28T18:57:35.350" v="11687" actId="165"/>
          <ac:spMkLst>
            <pc:docMk/>
            <pc:sldMk cId="1381513230" sldId="268"/>
            <ac:spMk id="111" creationId="{66F6ADED-F307-4473-5924-DCA8D19046D7}"/>
          </ac:spMkLst>
        </pc:spChg>
        <pc:grpChg chg="add del mod">
          <ac:chgData name="Vegard Lysne" userId="d9322163-4138-4c59-81c8-0831816ebb84" providerId="ADAL" clId="{B82472E0-CE0B-4E1F-A718-6A74784FC4FE}" dt="2023-11-27T09:10:55.846" v="5038" actId="165"/>
          <ac:grpSpMkLst>
            <pc:docMk/>
            <pc:sldMk cId="1381513230" sldId="268"/>
            <ac:grpSpMk id="43" creationId="{3EA09F1C-568D-AB8A-5C8D-88CB3A671B93}"/>
          </ac:grpSpMkLst>
        </pc:grpChg>
        <pc:grpChg chg="add del mod">
          <ac:chgData name="Vegard Lysne" userId="d9322163-4138-4c59-81c8-0831816ebb84" providerId="ADAL" clId="{B82472E0-CE0B-4E1F-A718-6A74784FC4FE}" dt="2023-11-27T20:06:04.107" v="7356" actId="165"/>
          <ac:grpSpMkLst>
            <pc:docMk/>
            <pc:sldMk cId="1381513230" sldId="268"/>
            <ac:grpSpMk id="112" creationId="{2C841AA8-6F41-E114-CC8F-5A43166B85D7}"/>
          </ac:grpSpMkLst>
        </pc:grpChg>
        <pc:grpChg chg="add del mod">
          <ac:chgData name="Vegard Lysne" userId="d9322163-4138-4c59-81c8-0831816ebb84" providerId="ADAL" clId="{B82472E0-CE0B-4E1F-A718-6A74784FC4FE}" dt="2023-11-27T20:06:04.107" v="7356" actId="165"/>
          <ac:grpSpMkLst>
            <pc:docMk/>
            <pc:sldMk cId="1381513230" sldId="268"/>
            <ac:grpSpMk id="113" creationId="{E6F0332C-6A8B-583D-AA78-4C58A0BF3C89}"/>
          </ac:grpSpMkLst>
        </pc:grpChg>
        <pc:grpChg chg="add del mod">
          <ac:chgData name="Vegard Lysne" userId="d9322163-4138-4c59-81c8-0831816ebb84" providerId="ADAL" clId="{B82472E0-CE0B-4E1F-A718-6A74784FC4FE}" dt="2023-11-27T20:06:04.107" v="7356" actId="165"/>
          <ac:grpSpMkLst>
            <pc:docMk/>
            <pc:sldMk cId="1381513230" sldId="268"/>
            <ac:grpSpMk id="114" creationId="{0DB0DFD5-47C2-5E7B-C19B-9A01DB502BF4}"/>
          </ac:grpSpMkLst>
        </pc:grpChg>
        <pc:grpChg chg="add del mod">
          <ac:chgData name="Vegard Lysne" userId="d9322163-4138-4c59-81c8-0831816ebb84" providerId="ADAL" clId="{B82472E0-CE0B-4E1F-A718-6A74784FC4FE}" dt="2023-11-27T20:06:04.107" v="7356" actId="165"/>
          <ac:grpSpMkLst>
            <pc:docMk/>
            <pc:sldMk cId="1381513230" sldId="268"/>
            <ac:grpSpMk id="115" creationId="{C3D4CADC-9A32-C833-D895-595FDDC1335E}"/>
          </ac:grpSpMkLst>
        </pc:grpChg>
        <pc:grpChg chg="add del mod">
          <ac:chgData name="Vegard Lysne" userId="d9322163-4138-4c59-81c8-0831816ebb84" providerId="ADAL" clId="{B82472E0-CE0B-4E1F-A718-6A74784FC4FE}" dt="2023-11-27T20:06:04.107" v="7356" actId="165"/>
          <ac:grpSpMkLst>
            <pc:docMk/>
            <pc:sldMk cId="1381513230" sldId="268"/>
            <ac:grpSpMk id="116" creationId="{B6541E62-178B-A935-752E-AA03C7254203}"/>
          </ac:grpSpMkLst>
        </pc:grpChg>
        <pc:grpChg chg="add del mod">
          <ac:chgData name="Vegard Lysne" userId="d9322163-4138-4c59-81c8-0831816ebb84" providerId="ADAL" clId="{B82472E0-CE0B-4E1F-A718-6A74784FC4FE}" dt="2023-11-27T20:06:04.107" v="7356" actId="165"/>
          <ac:grpSpMkLst>
            <pc:docMk/>
            <pc:sldMk cId="1381513230" sldId="268"/>
            <ac:grpSpMk id="117" creationId="{B553A83A-A248-F9CC-D549-1E40DB307912}"/>
          </ac:grpSpMkLst>
        </pc:grpChg>
        <pc:grpChg chg="add del mod">
          <ac:chgData name="Vegard Lysne" userId="d9322163-4138-4c59-81c8-0831816ebb84" providerId="ADAL" clId="{B82472E0-CE0B-4E1F-A718-6A74784FC4FE}" dt="2023-11-27T20:06:04.107" v="7356" actId="165"/>
          <ac:grpSpMkLst>
            <pc:docMk/>
            <pc:sldMk cId="1381513230" sldId="268"/>
            <ac:grpSpMk id="118" creationId="{86D39CCA-9486-2655-33C4-A6AE66CAD1F7}"/>
          </ac:grpSpMkLst>
        </pc:grpChg>
        <pc:grpChg chg="add del mod">
          <ac:chgData name="Vegard Lysne" userId="d9322163-4138-4c59-81c8-0831816ebb84" providerId="ADAL" clId="{B82472E0-CE0B-4E1F-A718-6A74784FC4FE}" dt="2023-11-28T18:57:35.350" v="11687" actId="165"/>
          <ac:grpSpMkLst>
            <pc:docMk/>
            <pc:sldMk cId="1381513230" sldId="268"/>
            <ac:grpSpMk id="119" creationId="{5CC17F0D-FB6D-184D-EE91-71002A21D589}"/>
          </ac:grpSpMkLst>
        </pc:grpChg>
        <pc:grpChg chg="add del mod">
          <ac:chgData name="Vegard Lysne" userId="d9322163-4138-4c59-81c8-0831816ebb84" providerId="ADAL" clId="{B82472E0-CE0B-4E1F-A718-6A74784FC4FE}" dt="2023-11-28T18:57:35.350" v="11687" actId="165"/>
          <ac:grpSpMkLst>
            <pc:docMk/>
            <pc:sldMk cId="1381513230" sldId="268"/>
            <ac:grpSpMk id="120" creationId="{AF4C8D73-1C4E-D187-C8E5-0857647EC831}"/>
          </ac:grpSpMkLst>
        </pc:grpChg>
        <pc:grpChg chg="add del mod">
          <ac:chgData name="Vegard Lysne" userId="d9322163-4138-4c59-81c8-0831816ebb84" providerId="ADAL" clId="{B82472E0-CE0B-4E1F-A718-6A74784FC4FE}" dt="2023-11-28T18:57:35.350" v="11687" actId="165"/>
          <ac:grpSpMkLst>
            <pc:docMk/>
            <pc:sldMk cId="1381513230" sldId="268"/>
            <ac:grpSpMk id="121" creationId="{6C8431B9-7B09-3517-6CB0-6ED8AE520CBB}"/>
          </ac:grpSpMkLst>
        </pc:grpChg>
        <pc:grpChg chg="add del mod">
          <ac:chgData name="Vegard Lysne" userId="d9322163-4138-4c59-81c8-0831816ebb84" providerId="ADAL" clId="{B82472E0-CE0B-4E1F-A718-6A74784FC4FE}" dt="2023-11-28T18:57:35.350" v="11687" actId="165"/>
          <ac:grpSpMkLst>
            <pc:docMk/>
            <pc:sldMk cId="1381513230" sldId="268"/>
            <ac:grpSpMk id="122" creationId="{2EE64DB2-9F76-A930-C117-1F66E1EA6554}"/>
          </ac:grpSpMkLst>
        </pc:grpChg>
        <pc:grpChg chg="add del mod">
          <ac:chgData name="Vegard Lysne" userId="d9322163-4138-4c59-81c8-0831816ebb84" providerId="ADAL" clId="{B82472E0-CE0B-4E1F-A718-6A74784FC4FE}" dt="2023-11-28T18:57:35.350" v="11687" actId="165"/>
          <ac:grpSpMkLst>
            <pc:docMk/>
            <pc:sldMk cId="1381513230" sldId="268"/>
            <ac:grpSpMk id="123" creationId="{0BFBFBFF-D574-19B4-C4A5-6ADC6E0BCD58}"/>
          </ac:grpSpMkLst>
        </pc:grpChg>
        <pc:grpChg chg="add del mod">
          <ac:chgData name="Vegard Lysne" userId="d9322163-4138-4c59-81c8-0831816ebb84" providerId="ADAL" clId="{B82472E0-CE0B-4E1F-A718-6A74784FC4FE}" dt="2023-11-28T18:57:35.350" v="11687" actId="165"/>
          <ac:grpSpMkLst>
            <pc:docMk/>
            <pc:sldMk cId="1381513230" sldId="268"/>
            <ac:grpSpMk id="124" creationId="{FA8A57E4-7D8B-46BD-D17F-FFC574EE110E}"/>
          </ac:grpSpMkLst>
        </pc:grpChg>
        <pc:grpChg chg="add del mod">
          <ac:chgData name="Vegard Lysne" userId="d9322163-4138-4c59-81c8-0831816ebb84" providerId="ADAL" clId="{B82472E0-CE0B-4E1F-A718-6A74784FC4FE}" dt="2023-11-28T18:57:35.350" v="11687" actId="165"/>
          <ac:grpSpMkLst>
            <pc:docMk/>
            <pc:sldMk cId="1381513230" sldId="268"/>
            <ac:grpSpMk id="125" creationId="{8083A04F-DA8B-0474-9E6A-32828C52A9A9}"/>
          </ac:grpSpMkLst>
        </pc:grpChg>
        <pc:picChg chg="add del">
          <ac:chgData name="Vegard Lysne" userId="d9322163-4138-4c59-81c8-0831816ebb84" providerId="ADAL" clId="{B82472E0-CE0B-4E1F-A718-6A74784FC4FE}" dt="2023-11-27T08:55:26.443" v="4811" actId="478"/>
          <ac:picMkLst>
            <pc:docMk/>
            <pc:sldMk cId="1381513230" sldId="268"/>
            <ac:picMk id="5" creationId="{E604382E-FCF2-F6AB-D6D0-BCB1191707FD}"/>
          </ac:picMkLst>
        </pc:picChg>
        <pc:picChg chg="add del mod">
          <ac:chgData name="Vegard Lysne" userId="d9322163-4138-4c59-81c8-0831816ebb84" providerId="ADAL" clId="{B82472E0-CE0B-4E1F-A718-6A74784FC4FE}" dt="2023-11-27T08:55:27.971" v="4812" actId="478"/>
          <ac:picMkLst>
            <pc:docMk/>
            <pc:sldMk cId="1381513230" sldId="268"/>
            <ac:picMk id="7" creationId="{B95FB7B0-5C87-9B1B-AA47-8E2ADADFEBDE}"/>
          </ac:picMkLst>
        </pc:picChg>
        <pc:picChg chg="add del mod">
          <ac:chgData name="Vegard Lysne" userId="d9322163-4138-4c59-81c8-0831816ebb84" providerId="ADAL" clId="{B82472E0-CE0B-4E1F-A718-6A74784FC4FE}" dt="2023-11-27T08:56:05.812" v="4816" actId="478"/>
          <ac:picMkLst>
            <pc:docMk/>
            <pc:sldMk cId="1381513230" sldId="268"/>
            <ac:picMk id="9" creationId="{80447231-9834-0F1F-DC95-FCFF626FF862}"/>
          </ac:picMkLst>
        </pc:picChg>
        <pc:picChg chg="add del">
          <ac:chgData name="Vegard Lysne" userId="d9322163-4138-4c59-81c8-0831816ebb84" providerId="ADAL" clId="{B82472E0-CE0B-4E1F-A718-6A74784FC4FE}" dt="2023-11-27T09:05:07.826" v="4818" actId="478"/>
          <ac:picMkLst>
            <pc:docMk/>
            <pc:sldMk cId="1381513230" sldId="268"/>
            <ac:picMk id="11" creationId="{4432DFA4-C05D-4E7C-DB58-3AEC64E7BD73}"/>
          </ac:picMkLst>
        </pc:picChg>
        <pc:picChg chg="add del mod">
          <ac:chgData name="Vegard Lysne" userId="d9322163-4138-4c59-81c8-0831816ebb84" providerId="ADAL" clId="{B82472E0-CE0B-4E1F-A718-6A74784FC4FE}" dt="2023-11-27T09:07:23.041" v="4831" actId="478"/>
          <ac:picMkLst>
            <pc:docMk/>
            <pc:sldMk cId="1381513230" sldId="268"/>
            <ac:picMk id="13" creationId="{8D0940BC-C65E-F4F3-EDC3-A39413472B52}"/>
          </ac:picMkLst>
        </pc:picChg>
        <pc:picChg chg="add del mod">
          <ac:chgData name="Vegard Lysne" userId="d9322163-4138-4c59-81c8-0831816ebb84" providerId="ADAL" clId="{B82472E0-CE0B-4E1F-A718-6A74784FC4FE}" dt="2023-11-27T09:07:23.041" v="4831" actId="478"/>
          <ac:picMkLst>
            <pc:docMk/>
            <pc:sldMk cId="1381513230" sldId="268"/>
            <ac:picMk id="15" creationId="{39787E4F-13BA-B38C-9233-C3025A952854}"/>
          </ac:picMkLst>
        </pc:picChg>
        <pc:picChg chg="add del">
          <ac:chgData name="Vegard Lysne" userId="d9322163-4138-4c59-81c8-0831816ebb84" providerId="ADAL" clId="{B82472E0-CE0B-4E1F-A718-6A74784FC4FE}" dt="2023-11-27T09:07:23.041" v="4831" actId="478"/>
          <ac:picMkLst>
            <pc:docMk/>
            <pc:sldMk cId="1381513230" sldId="268"/>
            <ac:picMk id="17" creationId="{728E3BD0-35F5-A5AC-1428-0224440D1E47}"/>
          </ac:picMkLst>
        </pc:picChg>
        <pc:picChg chg="add del">
          <ac:chgData name="Vegard Lysne" userId="d9322163-4138-4c59-81c8-0831816ebb84" providerId="ADAL" clId="{B82472E0-CE0B-4E1F-A718-6A74784FC4FE}" dt="2023-11-27T09:07:23.041" v="4831" actId="478"/>
          <ac:picMkLst>
            <pc:docMk/>
            <pc:sldMk cId="1381513230" sldId="268"/>
            <ac:picMk id="19" creationId="{F6A76557-5AF4-9C73-14C4-740C3A156D9E}"/>
          </ac:picMkLst>
        </pc:picChg>
        <pc:picChg chg="add del">
          <ac:chgData name="Vegard Lysne" userId="d9322163-4138-4c59-81c8-0831816ebb84" providerId="ADAL" clId="{B82472E0-CE0B-4E1F-A718-6A74784FC4FE}" dt="2023-11-27T09:07:23.041" v="4831" actId="478"/>
          <ac:picMkLst>
            <pc:docMk/>
            <pc:sldMk cId="1381513230" sldId="268"/>
            <ac:picMk id="21" creationId="{5DD6DB04-3098-B1D4-BFE0-828DF200736B}"/>
          </ac:picMkLst>
        </pc:picChg>
        <pc:picChg chg="add del">
          <ac:chgData name="Vegard Lysne" userId="d9322163-4138-4c59-81c8-0831816ebb84" providerId="ADAL" clId="{B82472E0-CE0B-4E1F-A718-6A74784FC4FE}" dt="2023-11-27T09:07:23.041" v="4831" actId="478"/>
          <ac:picMkLst>
            <pc:docMk/>
            <pc:sldMk cId="1381513230" sldId="268"/>
            <ac:picMk id="23" creationId="{63FA8EE4-3F45-69AE-36E9-43540ECAA46F}"/>
          </ac:picMkLst>
        </pc:picChg>
        <pc:picChg chg="add del mod">
          <ac:chgData name="Vegard Lysne" userId="d9322163-4138-4c59-81c8-0831816ebb84" providerId="ADAL" clId="{B82472E0-CE0B-4E1F-A718-6A74784FC4FE}" dt="2023-11-27T09:07:23.041" v="4831" actId="478"/>
          <ac:picMkLst>
            <pc:docMk/>
            <pc:sldMk cId="1381513230" sldId="268"/>
            <ac:picMk id="25" creationId="{567BC34D-399D-B31E-664F-451B6D8AB98A}"/>
          </ac:picMkLst>
        </pc:picChg>
        <pc:picChg chg="add del mod">
          <ac:chgData name="Vegard Lysne" userId="d9322163-4138-4c59-81c8-0831816ebb84" providerId="ADAL" clId="{B82472E0-CE0B-4E1F-A718-6A74784FC4FE}" dt="2023-11-27T09:10:19.665" v="5029" actId="478"/>
          <ac:picMkLst>
            <pc:docMk/>
            <pc:sldMk cId="1381513230" sldId="268"/>
            <ac:picMk id="27" creationId="{5B9491B8-9769-B8CC-6892-3A101A7B7972}"/>
          </ac:picMkLst>
        </pc:picChg>
        <pc:picChg chg="add del mod topLvl">
          <ac:chgData name="Vegard Lysne" userId="d9322163-4138-4c59-81c8-0831816ebb84" providerId="ADAL" clId="{B82472E0-CE0B-4E1F-A718-6A74784FC4FE}" dt="2023-11-27T11:59:14.903" v="6551" actId="478"/>
          <ac:picMkLst>
            <pc:docMk/>
            <pc:sldMk cId="1381513230" sldId="268"/>
            <ac:picMk id="29" creationId="{CEA5F8C3-798E-5F8F-4277-EC119A4552B9}"/>
          </ac:picMkLst>
        </pc:picChg>
        <pc:picChg chg="add del mod topLvl">
          <ac:chgData name="Vegard Lysne" userId="d9322163-4138-4c59-81c8-0831816ebb84" providerId="ADAL" clId="{B82472E0-CE0B-4E1F-A718-6A74784FC4FE}" dt="2023-11-27T12:03:05.659" v="6571" actId="478"/>
          <ac:picMkLst>
            <pc:docMk/>
            <pc:sldMk cId="1381513230" sldId="268"/>
            <ac:picMk id="31" creationId="{352EA563-4B12-89DB-CDF5-F82BB35053DB}"/>
          </ac:picMkLst>
        </pc:picChg>
        <pc:picChg chg="add del mod topLvl">
          <ac:chgData name="Vegard Lysne" userId="d9322163-4138-4c59-81c8-0831816ebb84" providerId="ADAL" clId="{B82472E0-CE0B-4E1F-A718-6A74784FC4FE}" dt="2023-11-27T12:03:05.659" v="6571" actId="478"/>
          <ac:picMkLst>
            <pc:docMk/>
            <pc:sldMk cId="1381513230" sldId="268"/>
            <ac:picMk id="33" creationId="{979B28F8-09D8-9894-97A8-E82782E064B6}"/>
          </ac:picMkLst>
        </pc:picChg>
        <pc:picChg chg="add del mod topLvl">
          <ac:chgData name="Vegard Lysne" userId="d9322163-4138-4c59-81c8-0831816ebb84" providerId="ADAL" clId="{B82472E0-CE0B-4E1F-A718-6A74784FC4FE}" dt="2023-11-27T12:03:05.659" v="6571" actId="478"/>
          <ac:picMkLst>
            <pc:docMk/>
            <pc:sldMk cId="1381513230" sldId="268"/>
            <ac:picMk id="35" creationId="{F42EFAA2-58A5-AF2E-EF32-31EE311C8D01}"/>
          </ac:picMkLst>
        </pc:picChg>
        <pc:picChg chg="add del mod topLvl">
          <ac:chgData name="Vegard Lysne" userId="d9322163-4138-4c59-81c8-0831816ebb84" providerId="ADAL" clId="{B82472E0-CE0B-4E1F-A718-6A74784FC4FE}" dt="2023-11-27T12:03:05.659" v="6571" actId="478"/>
          <ac:picMkLst>
            <pc:docMk/>
            <pc:sldMk cId="1381513230" sldId="268"/>
            <ac:picMk id="37" creationId="{8BAA99AE-CC2A-CB94-5091-D61A658A0766}"/>
          </ac:picMkLst>
        </pc:picChg>
        <pc:picChg chg="add del mod topLvl">
          <ac:chgData name="Vegard Lysne" userId="d9322163-4138-4c59-81c8-0831816ebb84" providerId="ADAL" clId="{B82472E0-CE0B-4E1F-A718-6A74784FC4FE}" dt="2023-11-27T12:03:05.659" v="6571" actId="478"/>
          <ac:picMkLst>
            <pc:docMk/>
            <pc:sldMk cId="1381513230" sldId="268"/>
            <ac:picMk id="39" creationId="{2E64D9A3-5897-ADE4-D152-820C6ADA4F5E}"/>
          </ac:picMkLst>
        </pc:picChg>
        <pc:picChg chg="add del mod ord topLvl">
          <ac:chgData name="Vegard Lysne" userId="d9322163-4138-4c59-81c8-0831816ebb84" providerId="ADAL" clId="{B82472E0-CE0B-4E1F-A718-6A74784FC4FE}" dt="2023-11-27T11:58:33.329" v="6548" actId="478"/>
          <ac:picMkLst>
            <pc:docMk/>
            <pc:sldMk cId="1381513230" sldId="268"/>
            <ac:picMk id="42" creationId="{7BFF40C0-0648-3231-084A-35B0ECE33ADE}"/>
          </ac:picMkLst>
        </pc:picChg>
        <pc:picChg chg="add del mod ord">
          <ac:chgData name="Vegard Lysne" userId="d9322163-4138-4c59-81c8-0831816ebb84" providerId="ADAL" clId="{B82472E0-CE0B-4E1F-A718-6A74784FC4FE}" dt="2023-11-27T12:03:05.659" v="6571" actId="478"/>
          <ac:picMkLst>
            <pc:docMk/>
            <pc:sldMk cId="1381513230" sldId="268"/>
            <ac:picMk id="45" creationId="{4443F5F1-452D-EA17-F378-1E15A4687535}"/>
          </ac:picMkLst>
        </pc:picChg>
        <pc:picChg chg="add del mod ord">
          <ac:chgData name="Vegard Lysne" userId="d9322163-4138-4c59-81c8-0831816ebb84" providerId="ADAL" clId="{B82472E0-CE0B-4E1F-A718-6A74784FC4FE}" dt="2023-11-27T12:03:05.659" v="6571" actId="478"/>
          <ac:picMkLst>
            <pc:docMk/>
            <pc:sldMk cId="1381513230" sldId="268"/>
            <ac:picMk id="47" creationId="{509891FE-569A-BE1C-E445-B82AD2F538A2}"/>
          </ac:picMkLst>
        </pc:picChg>
        <pc:picChg chg="add del mod">
          <ac:chgData name="Vegard Lysne" userId="d9322163-4138-4c59-81c8-0831816ebb84" providerId="ADAL" clId="{B82472E0-CE0B-4E1F-A718-6A74784FC4FE}" dt="2023-11-27T12:00:28.078" v="6560" actId="478"/>
          <ac:picMkLst>
            <pc:docMk/>
            <pc:sldMk cId="1381513230" sldId="268"/>
            <ac:picMk id="49" creationId="{472019FE-EF0F-41A8-543D-AC4EE74E6C49}"/>
          </ac:picMkLst>
        </pc:picChg>
        <pc:picChg chg="add del mod">
          <ac:chgData name="Vegard Lysne" userId="d9322163-4138-4c59-81c8-0831816ebb84" providerId="ADAL" clId="{B82472E0-CE0B-4E1F-A718-6A74784FC4FE}" dt="2023-11-27T12:01:40.057" v="6563" actId="478"/>
          <ac:picMkLst>
            <pc:docMk/>
            <pc:sldMk cId="1381513230" sldId="268"/>
            <ac:picMk id="51" creationId="{D95916E8-4017-97B2-DF3F-BC0A69BAB060}"/>
          </ac:picMkLst>
        </pc:picChg>
        <pc:picChg chg="add del mod">
          <ac:chgData name="Vegard Lysne" userId="d9322163-4138-4c59-81c8-0831816ebb84" providerId="ADAL" clId="{B82472E0-CE0B-4E1F-A718-6A74784FC4FE}" dt="2023-11-27T12:01:50.090" v="6566" actId="478"/>
          <ac:picMkLst>
            <pc:docMk/>
            <pc:sldMk cId="1381513230" sldId="268"/>
            <ac:picMk id="53" creationId="{5F8FC386-457D-BDC6-A8B8-6F191D89236F}"/>
          </ac:picMkLst>
        </pc:picChg>
        <pc:picChg chg="add del">
          <ac:chgData name="Vegard Lysne" userId="d9322163-4138-4c59-81c8-0831816ebb84" providerId="ADAL" clId="{B82472E0-CE0B-4E1F-A718-6A74784FC4FE}" dt="2023-11-27T12:03:16.429" v="6573" actId="478"/>
          <ac:picMkLst>
            <pc:docMk/>
            <pc:sldMk cId="1381513230" sldId="268"/>
            <ac:picMk id="55" creationId="{931BFA81-2C84-9945-F8BC-6B774692F8CB}"/>
          </ac:picMkLst>
        </pc:picChg>
        <pc:picChg chg="add del mod">
          <ac:chgData name="Vegard Lysne" userId="d9322163-4138-4c59-81c8-0831816ebb84" providerId="ADAL" clId="{B82472E0-CE0B-4E1F-A718-6A74784FC4FE}" dt="2023-11-27T12:05:43.734" v="6677" actId="478"/>
          <ac:picMkLst>
            <pc:docMk/>
            <pc:sldMk cId="1381513230" sldId="268"/>
            <ac:picMk id="57" creationId="{4C5F135F-B9DD-0095-8AF8-1F661761B698}"/>
          </ac:picMkLst>
        </pc:picChg>
        <pc:picChg chg="add del mod">
          <ac:chgData name="Vegard Lysne" userId="d9322163-4138-4c59-81c8-0831816ebb84" providerId="ADAL" clId="{B82472E0-CE0B-4E1F-A718-6A74784FC4FE}" dt="2023-11-27T12:05:43.734" v="6677" actId="478"/>
          <ac:picMkLst>
            <pc:docMk/>
            <pc:sldMk cId="1381513230" sldId="268"/>
            <ac:picMk id="59" creationId="{4B57D2A8-A2AA-28F7-4A5D-2C4CD843345E}"/>
          </ac:picMkLst>
        </pc:picChg>
        <pc:picChg chg="add del mod">
          <ac:chgData name="Vegard Lysne" userId="d9322163-4138-4c59-81c8-0831816ebb84" providerId="ADAL" clId="{B82472E0-CE0B-4E1F-A718-6A74784FC4FE}" dt="2023-11-27T12:05:43.734" v="6677" actId="478"/>
          <ac:picMkLst>
            <pc:docMk/>
            <pc:sldMk cId="1381513230" sldId="268"/>
            <ac:picMk id="61" creationId="{05D10101-0351-3B0F-4326-3087AC5A2B85}"/>
          </ac:picMkLst>
        </pc:picChg>
        <pc:picChg chg="add del mod">
          <ac:chgData name="Vegard Lysne" userId="d9322163-4138-4c59-81c8-0831816ebb84" providerId="ADAL" clId="{B82472E0-CE0B-4E1F-A718-6A74784FC4FE}" dt="2023-11-27T12:05:43.734" v="6677" actId="478"/>
          <ac:picMkLst>
            <pc:docMk/>
            <pc:sldMk cId="1381513230" sldId="268"/>
            <ac:picMk id="63" creationId="{2B6C191E-B17F-CC71-952E-CDECC71CD926}"/>
          </ac:picMkLst>
        </pc:picChg>
        <pc:picChg chg="add del mod">
          <ac:chgData name="Vegard Lysne" userId="d9322163-4138-4c59-81c8-0831816ebb84" providerId="ADAL" clId="{B82472E0-CE0B-4E1F-A718-6A74784FC4FE}" dt="2023-11-27T12:05:43.734" v="6677" actId="478"/>
          <ac:picMkLst>
            <pc:docMk/>
            <pc:sldMk cId="1381513230" sldId="268"/>
            <ac:picMk id="65" creationId="{BFF75BBB-3523-8534-BCD8-42276226247B}"/>
          </ac:picMkLst>
        </pc:picChg>
        <pc:picChg chg="add del mod ord">
          <ac:chgData name="Vegard Lysne" userId="d9322163-4138-4c59-81c8-0831816ebb84" providerId="ADAL" clId="{B82472E0-CE0B-4E1F-A718-6A74784FC4FE}" dt="2023-11-27T12:05:43.734" v="6677" actId="478"/>
          <ac:picMkLst>
            <pc:docMk/>
            <pc:sldMk cId="1381513230" sldId="268"/>
            <ac:picMk id="67" creationId="{2EC02664-2C0E-9AFD-809B-8F50EEB0E213}"/>
          </ac:picMkLst>
        </pc:picChg>
        <pc:picChg chg="add del mod">
          <ac:chgData name="Vegard Lysne" userId="d9322163-4138-4c59-81c8-0831816ebb84" providerId="ADAL" clId="{B82472E0-CE0B-4E1F-A718-6A74784FC4FE}" dt="2023-11-27T12:04:22.451" v="6621" actId="478"/>
          <ac:picMkLst>
            <pc:docMk/>
            <pc:sldMk cId="1381513230" sldId="268"/>
            <ac:picMk id="68" creationId="{837E3770-0B95-885B-7369-8C54154145AD}"/>
          </ac:picMkLst>
        </pc:picChg>
        <pc:picChg chg="add del mod ord">
          <ac:chgData name="Vegard Lysne" userId="d9322163-4138-4c59-81c8-0831816ebb84" providerId="ADAL" clId="{B82472E0-CE0B-4E1F-A718-6A74784FC4FE}" dt="2023-11-27T12:05:43.734" v="6677" actId="478"/>
          <ac:picMkLst>
            <pc:docMk/>
            <pc:sldMk cId="1381513230" sldId="268"/>
            <ac:picMk id="70" creationId="{57AF891E-F329-E9BA-ABF8-D3A9E1D53B9F}"/>
          </ac:picMkLst>
        </pc:picChg>
      </pc:sldChg>
      <pc:sldChg chg="addSp delSp modSp new mod modNotesTx">
        <pc:chgData name="Vegard Lysne" userId="d9322163-4138-4c59-81c8-0831816ebb84" providerId="ADAL" clId="{B82472E0-CE0B-4E1F-A718-6A74784FC4FE}" dt="2023-11-30T13:27:19.951" v="23600" actId="20577"/>
        <pc:sldMkLst>
          <pc:docMk/>
          <pc:sldMk cId="1450880772" sldId="269"/>
        </pc:sldMkLst>
        <pc:spChg chg="del">
          <ac:chgData name="Vegard Lysne" userId="d9322163-4138-4c59-81c8-0831816ebb84" providerId="ADAL" clId="{B82472E0-CE0B-4E1F-A718-6A74784FC4FE}" dt="2023-11-27T21:16:17.027" v="9222" actId="478"/>
          <ac:spMkLst>
            <pc:docMk/>
            <pc:sldMk cId="1450880772" sldId="269"/>
            <ac:spMk id="2" creationId="{ABFACF58-2935-697E-15AE-C022192360DC}"/>
          </ac:spMkLst>
        </pc:spChg>
        <pc:spChg chg="del">
          <ac:chgData name="Vegard Lysne" userId="d9322163-4138-4c59-81c8-0831816ebb84" providerId="ADAL" clId="{B82472E0-CE0B-4E1F-A718-6A74784FC4FE}" dt="2023-11-27T21:16:17.027" v="9222" actId="478"/>
          <ac:spMkLst>
            <pc:docMk/>
            <pc:sldMk cId="1450880772" sldId="269"/>
            <ac:spMk id="3" creationId="{C39074FF-3566-8030-4F52-44A80B75ECA3}"/>
          </ac:spMkLst>
        </pc:spChg>
        <pc:spChg chg="add del mod">
          <ac:chgData name="Vegard Lysne" userId="d9322163-4138-4c59-81c8-0831816ebb84" providerId="ADAL" clId="{B82472E0-CE0B-4E1F-A718-6A74784FC4FE}" dt="2023-11-27T21:47:15.523" v="9462" actId="478"/>
          <ac:spMkLst>
            <pc:docMk/>
            <pc:sldMk cId="1450880772" sldId="269"/>
            <ac:spMk id="12" creationId="{AD7EF6B0-6C55-EB92-36F3-C123DD2ED7BB}"/>
          </ac:spMkLst>
        </pc:spChg>
        <pc:spChg chg="add del mod">
          <ac:chgData name="Vegard Lysne" userId="d9322163-4138-4c59-81c8-0831816ebb84" providerId="ADAL" clId="{B82472E0-CE0B-4E1F-A718-6A74784FC4FE}" dt="2023-11-27T21:47:15.523" v="9462" actId="478"/>
          <ac:spMkLst>
            <pc:docMk/>
            <pc:sldMk cId="1450880772" sldId="269"/>
            <ac:spMk id="13" creationId="{52FFD105-2665-4629-65A4-BA3114025AF8}"/>
          </ac:spMkLst>
        </pc:spChg>
        <pc:spChg chg="add del mod">
          <ac:chgData name="Vegard Lysne" userId="d9322163-4138-4c59-81c8-0831816ebb84" providerId="ADAL" clId="{B82472E0-CE0B-4E1F-A718-6A74784FC4FE}" dt="2023-11-27T21:29:58.531" v="9285" actId="478"/>
          <ac:spMkLst>
            <pc:docMk/>
            <pc:sldMk cId="1450880772" sldId="269"/>
            <ac:spMk id="14" creationId="{675C8A7F-60F2-C017-ECB2-4674FE9C88A1}"/>
          </ac:spMkLst>
        </pc:spChg>
        <pc:spChg chg="add del mod">
          <ac:chgData name="Vegard Lysne" userId="d9322163-4138-4c59-81c8-0831816ebb84" providerId="ADAL" clId="{B82472E0-CE0B-4E1F-A718-6A74784FC4FE}" dt="2023-11-27T21:29:58.531" v="9285" actId="478"/>
          <ac:spMkLst>
            <pc:docMk/>
            <pc:sldMk cId="1450880772" sldId="269"/>
            <ac:spMk id="15" creationId="{94DCA278-FBD2-DFC9-1B9E-57651CDCCE49}"/>
          </ac:spMkLst>
        </pc:spChg>
        <pc:spChg chg="add del mod">
          <ac:chgData name="Vegard Lysne" userId="d9322163-4138-4c59-81c8-0831816ebb84" providerId="ADAL" clId="{B82472E0-CE0B-4E1F-A718-6A74784FC4FE}" dt="2023-11-27T21:29:58.531" v="9285" actId="478"/>
          <ac:spMkLst>
            <pc:docMk/>
            <pc:sldMk cId="1450880772" sldId="269"/>
            <ac:spMk id="16" creationId="{6682C97B-66F5-4497-9681-D9BF01F89C86}"/>
          </ac:spMkLst>
        </pc:spChg>
        <pc:spChg chg="add del mod">
          <ac:chgData name="Vegard Lysne" userId="d9322163-4138-4c59-81c8-0831816ebb84" providerId="ADAL" clId="{B82472E0-CE0B-4E1F-A718-6A74784FC4FE}" dt="2023-11-27T21:29:58.531" v="9285" actId="478"/>
          <ac:spMkLst>
            <pc:docMk/>
            <pc:sldMk cId="1450880772" sldId="269"/>
            <ac:spMk id="17" creationId="{2FE5346C-F0C7-58BA-7FDD-2BF027E2E951}"/>
          </ac:spMkLst>
        </pc:spChg>
        <pc:spChg chg="add del mod">
          <ac:chgData name="Vegard Lysne" userId="d9322163-4138-4c59-81c8-0831816ebb84" providerId="ADAL" clId="{B82472E0-CE0B-4E1F-A718-6A74784FC4FE}" dt="2023-11-27T21:29:58.531" v="9285" actId="478"/>
          <ac:spMkLst>
            <pc:docMk/>
            <pc:sldMk cId="1450880772" sldId="269"/>
            <ac:spMk id="18" creationId="{5F8328BE-9CED-E8E9-F86F-B3AEECB330AA}"/>
          </ac:spMkLst>
        </pc:spChg>
        <pc:spChg chg="add mod">
          <ac:chgData name="Vegard Lysne" userId="d9322163-4138-4c59-81c8-0831816ebb84" providerId="ADAL" clId="{B82472E0-CE0B-4E1F-A718-6A74784FC4FE}" dt="2023-11-27T21:47:15.840" v="9463"/>
          <ac:spMkLst>
            <pc:docMk/>
            <pc:sldMk cId="1450880772" sldId="269"/>
            <ac:spMk id="23" creationId="{2977F12B-A16C-0C55-0775-BA85DE50E7C4}"/>
          </ac:spMkLst>
        </pc:spChg>
        <pc:spChg chg="add mod">
          <ac:chgData name="Vegard Lysne" userId="d9322163-4138-4c59-81c8-0831816ebb84" providerId="ADAL" clId="{B82472E0-CE0B-4E1F-A718-6A74784FC4FE}" dt="2023-11-27T21:47:15.840" v="9463"/>
          <ac:spMkLst>
            <pc:docMk/>
            <pc:sldMk cId="1450880772" sldId="269"/>
            <ac:spMk id="24" creationId="{A60D28B7-601D-AEB9-924C-3F8A815FC38C}"/>
          </ac:spMkLst>
        </pc:spChg>
        <pc:spChg chg="add del mod">
          <ac:chgData name="Vegard Lysne" userId="d9322163-4138-4c59-81c8-0831816ebb84" providerId="ADAL" clId="{B82472E0-CE0B-4E1F-A718-6A74784FC4FE}" dt="2023-11-27T21:47:19.151" v="9464" actId="478"/>
          <ac:spMkLst>
            <pc:docMk/>
            <pc:sldMk cId="1450880772" sldId="269"/>
            <ac:spMk id="25" creationId="{6CE5649A-F786-F249-16A1-CAD4425AD054}"/>
          </ac:spMkLst>
        </pc:spChg>
        <pc:spChg chg="add del mod">
          <ac:chgData name="Vegard Lysne" userId="d9322163-4138-4c59-81c8-0831816ebb84" providerId="ADAL" clId="{B82472E0-CE0B-4E1F-A718-6A74784FC4FE}" dt="2023-11-27T21:47:19.151" v="9464" actId="478"/>
          <ac:spMkLst>
            <pc:docMk/>
            <pc:sldMk cId="1450880772" sldId="269"/>
            <ac:spMk id="26" creationId="{9E9CB421-FF42-F912-DF5E-570A5F326D78}"/>
          </ac:spMkLst>
        </pc:spChg>
        <pc:spChg chg="add del mod">
          <ac:chgData name="Vegard Lysne" userId="d9322163-4138-4c59-81c8-0831816ebb84" providerId="ADAL" clId="{B82472E0-CE0B-4E1F-A718-6A74784FC4FE}" dt="2023-11-27T21:47:19.151" v="9464" actId="478"/>
          <ac:spMkLst>
            <pc:docMk/>
            <pc:sldMk cId="1450880772" sldId="269"/>
            <ac:spMk id="27" creationId="{231F68C4-96D4-DA15-5C80-19DB49297160}"/>
          </ac:spMkLst>
        </pc:spChg>
        <pc:spChg chg="add del mod">
          <ac:chgData name="Vegard Lysne" userId="d9322163-4138-4c59-81c8-0831816ebb84" providerId="ADAL" clId="{B82472E0-CE0B-4E1F-A718-6A74784FC4FE}" dt="2023-11-27T21:47:19.151" v="9464" actId="478"/>
          <ac:spMkLst>
            <pc:docMk/>
            <pc:sldMk cId="1450880772" sldId="269"/>
            <ac:spMk id="28" creationId="{C3E8A61E-238C-2D01-619F-91914D1B2580}"/>
          </ac:spMkLst>
        </pc:spChg>
        <pc:spChg chg="add del mod">
          <ac:chgData name="Vegard Lysne" userId="d9322163-4138-4c59-81c8-0831816ebb84" providerId="ADAL" clId="{B82472E0-CE0B-4E1F-A718-6A74784FC4FE}" dt="2023-11-27T21:47:19.151" v="9464" actId="478"/>
          <ac:spMkLst>
            <pc:docMk/>
            <pc:sldMk cId="1450880772" sldId="269"/>
            <ac:spMk id="29" creationId="{23220714-5A24-518F-AE46-76B4D8FDD83B}"/>
          </ac:spMkLst>
        </pc:spChg>
        <pc:spChg chg="add mod">
          <ac:chgData name="Vegard Lysne" userId="d9322163-4138-4c59-81c8-0831816ebb84" providerId="ADAL" clId="{B82472E0-CE0B-4E1F-A718-6A74784FC4FE}" dt="2023-11-28T18:59:00.187" v="11718" actId="1076"/>
          <ac:spMkLst>
            <pc:docMk/>
            <pc:sldMk cId="1450880772" sldId="269"/>
            <ac:spMk id="34" creationId="{24E5D6B7-780D-38A7-130F-47964DBDB355}"/>
          </ac:spMkLst>
        </pc:spChg>
        <pc:picChg chg="add del mod">
          <ac:chgData name="Vegard Lysne" userId="d9322163-4138-4c59-81c8-0831816ebb84" providerId="ADAL" clId="{B82472E0-CE0B-4E1F-A718-6A74784FC4FE}" dt="2023-11-27T21:25:24.825" v="9243" actId="478"/>
          <ac:picMkLst>
            <pc:docMk/>
            <pc:sldMk cId="1450880772" sldId="269"/>
            <ac:picMk id="5" creationId="{29B0BB7B-D7F5-4FCA-D7AA-ACA8C09C1742}"/>
          </ac:picMkLst>
        </pc:picChg>
        <pc:picChg chg="add del mod">
          <ac:chgData name="Vegard Lysne" userId="d9322163-4138-4c59-81c8-0831816ebb84" providerId="ADAL" clId="{B82472E0-CE0B-4E1F-A718-6A74784FC4FE}" dt="2023-11-27T21:25:37.645" v="9247" actId="478"/>
          <ac:picMkLst>
            <pc:docMk/>
            <pc:sldMk cId="1450880772" sldId="269"/>
            <ac:picMk id="7" creationId="{036FB582-A038-90A2-0583-063EF7F7A008}"/>
          </ac:picMkLst>
        </pc:picChg>
        <pc:picChg chg="add del mod">
          <ac:chgData name="Vegard Lysne" userId="d9322163-4138-4c59-81c8-0831816ebb84" providerId="ADAL" clId="{B82472E0-CE0B-4E1F-A718-6A74784FC4FE}" dt="2023-11-27T21:27:13.612" v="9251" actId="478"/>
          <ac:picMkLst>
            <pc:docMk/>
            <pc:sldMk cId="1450880772" sldId="269"/>
            <ac:picMk id="9" creationId="{9275B402-2E3A-528E-AE99-3A38F28123FC}"/>
          </ac:picMkLst>
        </pc:picChg>
        <pc:picChg chg="add del mod">
          <ac:chgData name="Vegard Lysne" userId="d9322163-4138-4c59-81c8-0831816ebb84" providerId="ADAL" clId="{B82472E0-CE0B-4E1F-A718-6A74784FC4FE}" dt="2023-11-27T21:30:46.695" v="9286" actId="478"/>
          <ac:picMkLst>
            <pc:docMk/>
            <pc:sldMk cId="1450880772" sldId="269"/>
            <ac:picMk id="11" creationId="{021044D2-4C53-6D04-5AD2-5923658A9AB3}"/>
          </ac:picMkLst>
        </pc:picChg>
        <pc:picChg chg="add del mod">
          <ac:chgData name="Vegard Lysne" userId="d9322163-4138-4c59-81c8-0831816ebb84" providerId="ADAL" clId="{B82472E0-CE0B-4E1F-A718-6A74784FC4FE}" dt="2023-11-27T21:46:00.636" v="9445" actId="478"/>
          <ac:picMkLst>
            <pc:docMk/>
            <pc:sldMk cId="1450880772" sldId="269"/>
            <ac:picMk id="20" creationId="{9B23A6E4-C231-189C-C2D9-459FED63E60D}"/>
          </ac:picMkLst>
        </pc:picChg>
        <pc:picChg chg="add del mod">
          <ac:chgData name="Vegard Lysne" userId="d9322163-4138-4c59-81c8-0831816ebb84" providerId="ADAL" clId="{B82472E0-CE0B-4E1F-A718-6A74784FC4FE}" dt="2023-11-27T22:01:24.552" v="9730" actId="478"/>
          <ac:picMkLst>
            <pc:docMk/>
            <pc:sldMk cId="1450880772" sldId="269"/>
            <ac:picMk id="22" creationId="{DE493FC1-8A3C-E2B7-3B63-77B3739AC3DF}"/>
          </ac:picMkLst>
        </pc:picChg>
        <pc:picChg chg="add del mod">
          <ac:chgData name="Vegard Lysne" userId="d9322163-4138-4c59-81c8-0831816ebb84" providerId="ADAL" clId="{B82472E0-CE0B-4E1F-A718-6A74784FC4FE}" dt="2023-11-27T22:07:01.610" v="9817" actId="1076"/>
          <ac:picMkLst>
            <pc:docMk/>
            <pc:sldMk cId="1450880772" sldId="269"/>
            <ac:picMk id="31" creationId="{24FE0886-2658-CD36-0938-7F156A33B3F5}"/>
          </ac:picMkLst>
        </pc:picChg>
        <pc:picChg chg="add del mod">
          <ac:chgData name="Vegard Lysne" userId="d9322163-4138-4c59-81c8-0831816ebb84" providerId="ADAL" clId="{B82472E0-CE0B-4E1F-A718-6A74784FC4FE}" dt="2023-11-27T22:04:50.387" v="9779" actId="931"/>
          <ac:picMkLst>
            <pc:docMk/>
            <pc:sldMk cId="1450880772" sldId="269"/>
            <ac:picMk id="33" creationId="{56552B0A-3A8F-2928-6D77-5AA96D411AD6}"/>
          </ac:picMkLst>
        </pc:picChg>
      </pc:sldChg>
      <pc:sldChg chg="addSp delSp modSp new mod modNotesTx">
        <pc:chgData name="Vegard Lysne" userId="d9322163-4138-4c59-81c8-0831816ebb84" providerId="ADAL" clId="{B82472E0-CE0B-4E1F-A718-6A74784FC4FE}" dt="2023-11-30T13:39:16.475" v="25964" actId="20577"/>
        <pc:sldMkLst>
          <pc:docMk/>
          <pc:sldMk cId="4243989882" sldId="270"/>
        </pc:sldMkLst>
        <pc:spChg chg="del">
          <ac:chgData name="Vegard Lysne" userId="d9322163-4138-4c59-81c8-0831816ebb84" providerId="ADAL" clId="{B82472E0-CE0B-4E1F-A718-6A74784FC4FE}" dt="2023-11-27T12:02:37.407" v="6569" actId="478"/>
          <ac:spMkLst>
            <pc:docMk/>
            <pc:sldMk cId="4243989882" sldId="270"/>
            <ac:spMk id="2" creationId="{EA6D6743-FDE8-82E5-FAA0-19DE46AF2D4A}"/>
          </ac:spMkLst>
        </pc:spChg>
        <pc:spChg chg="del">
          <ac:chgData name="Vegard Lysne" userId="d9322163-4138-4c59-81c8-0831816ebb84" providerId="ADAL" clId="{B82472E0-CE0B-4E1F-A718-6A74784FC4FE}" dt="2023-11-27T12:02:35.478" v="6568" actId="478"/>
          <ac:spMkLst>
            <pc:docMk/>
            <pc:sldMk cId="4243989882" sldId="270"/>
            <ac:spMk id="3" creationId="{F4A6EAA2-3ACA-8E6A-98A8-7BE4BBC5F5F0}"/>
          </ac:spMkLst>
        </pc:spChg>
        <pc:spChg chg="add mod">
          <ac:chgData name="Vegard Lysne" userId="d9322163-4138-4c59-81c8-0831816ebb84" providerId="ADAL" clId="{B82472E0-CE0B-4E1F-A718-6A74784FC4FE}" dt="2023-11-27T22:06:50.621" v="9816"/>
          <ac:spMkLst>
            <pc:docMk/>
            <pc:sldMk cId="4243989882" sldId="270"/>
            <ac:spMk id="6" creationId="{C3EDAE16-5D44-4015-E498-70A0B6721297}"/>
          </ac:spMkLst>
        </pc:spChg>
        <pc:spChg chg="add mod">
          <ac:chgData name="Vegard Lysne" userId="d9322163-4138-4c59-81c8-0831816ebb84" providerId="ADAL" clId="{B82472E0-CE0B-4E1F-A718-6A74784FC4FE}" dt="2023-11-27T22:06:50.621" v="9816"/>
          <ac:spMkLst>
            <pc:docMk/>
            <pc:sldMk cId="4243989882" sldId="270"/>
            <ac:spMk id="7" creationId="{03B39F80-4F46-47BB-9FC6-3D58D938FAFA}"/>
          </ac:spMkLst>
        </pc:spChg>
        <pc:spChg chg="add mod">
          <ac:chgData name="Vegard Lysne" userId="d9322163-4138-4c59-81c8-0831816ebb84" providerId="ADAL" clId="{B82472E0-CE0B-4E1F-A718-6A74784FC4FE}" dt="2023-11-27T22:06:50.621" v="9816"/>
          <ac:spMkLst>
            <pc:docMk/>
            <pc:sldMk cId="4243989882" sldId="270"/>
            <ac:spMk id="8" creationId="{3C3FA1E7-355B-1FFF-9A49-E0093FB40615}"/>
          </ac:spMkLst>
        </pc:spChg>
        <pc:spChg chg="add mod">
          <ac:chgData name="Vegard Lysne" userId="d9322163-4138-4c59-81c8-0831816ebb84" providerId="ADAL" clId="{B82472E0-CE0B-4E1F-A718-6A74784FC4FE}" dt="2023-11-27T22:06:50.621" v="9816"/>
          <ac:spMkLst>
            <pc:docMk/>
            <pc:sldMk cId="4243989882" sldId="270"/>
            <ac:spMk id="9" creationId="{B1A7DDC5-DBB1-BF74-F780-151249BD211B}"/>
          </ac:spMkLst>
        </pc:spChg>
        <pc:spChg chg="add mod">
          <ac:chgData name="Vegard Lysne" userId="d9322163-4138-4c59-81c8-0831816ebb84" providerId="ADAL" clId="{B82472E0-CE0B-4E1F-A718-6A74784FC4FE}" dt="2023-11-27T22:06:50.621" v="9816"/>
          <ac:spMkLst>
            <pc:docMk/>
            <pc:sldMk cId="4243989882" sldId="270"/>
            <ac:spMk id="10" creationId="{04E1DB25-3EEF-5F36-369C-79473D2AFD8F}"/>
          </ac:spMkLst>
        </pc:spChg>
        <pc:spChg chg="add mod">
          <ac:chgData name="Vegard Lysne" userId="d9322163-4138-4c59-81c8-0831816ebb84" providerId="ADAL" clId="{B82472E0-CE0B-4E1F-A718-6A74784FC4FE}" dt="2023-11-28T19:00:08.674" v="11750" actId="1076"/>
          <ac:spMkLst>
            <pc:docMk/>
            <pc:sldMk cId="4243989882" sldId="270"/>
            <ac:spMk id="11" creationId="{EE53CFA8-72BE-6A41-FE53-73D28F225158}"/>
          </ac:spMkLst>
        </pc:spChg>
        <pc:spChg chg="add del mod">
          <ac:chgData name="Vegard Lysne" userId="d9322163-4138-4c59-81c8-0831816ebb84" providerId="ADAL" clId="{B82472E0-CE0B-4E1F-A718-6A74784FC4FE}" dt="2023-11-27T22:07:43.945" v="9829" actId="478"/>
          <ac:spMkLst>
            <pc:docMk/>
            <pc:sldMk cId="4243989882" sldId="270"/>
            <ac:spMk id="12" creationId="{2096CDD0-6910-132D-720B-6DF4D83878D4}"/>
          </ac:spMkLst>
        </pc:spChg>
        <pc:spChg chg="add mod">
          <ac:chgData name="Vegard Lysne" userId="d9322163-4138-4c59-81c8-0831816ebb84" providerId="ADAL" clId="{B82472E0-CE0B-4E1F-A718-6A74784FC4FE}" dt="2023-11-28T19:00:18.717" v="11751" actId="1076"/>
          <ac:spMkLst>
            <pc:docMk/>
            <pc:sldMk cId="4243989882" sldId="270"/>
            <ac:spMk id="17" creationId="{B5933555-0F86-DBF7-B93D-1D744DECD0E2}"/>
          </ac:spMkLst>
        </pc:spChg>
        <pc:picChg chg="add del mod">
          <ac:chgData name="Vegard Lysne" userId="d9322163-4138-4c59-81c8-0831816ebb84" providerId="ADAL" clId="{B82472E0-CE0B-4E1F-A718-6A74784FC4FE}" dt="2023-11-27T22:06:50.190" v="9815" actId="478"/>
          <ac:picMkLst>
            <pc:docMk/>
            <pc:sldMk cId="4243989882" sldId="270"/>
            <ac:picMk id="5" creationId="{63965DEF-884C-4186-E548-9ECBEE971CE9}"/>
          </ac:picMkLst>
        </pc:picChg>
        <pc:picChg chg="add del mod">
          <ac:chgData name="Vegard Lysne" userId="d9322163-4138-4c59-81c8-0831816ebb84" providerId="ADAL" clId="{B82472E0-CE0B-4E1F-A718-6A74784FC4FE}" dt="2023-11-27T22:24:52.156" v="9842" actId="478"/>
          <ac:picMkLst>
            <pc:docMk/>
            <pc:sldMk cId="4243989882" sldId="270"/>
            <ac:picMk id="14" creationId="{E01EA326-6EA3-FBDC-8399-54EBDD60A625}"/>
          </ac:picMkLst>
        </pc:picChg>
        <pc:picChg chg="add mod">
          <ac:chgData name="Vegard Lysne" userId="d9322163-4138-4c59-81c8-0831816ebb84" providerId="ADAL" clId="{B82472E0-CE0B-4E1F-A718-6A74784FC4FE}" dt="2023-11-27T22:25:16.735" v="9846" actId="1076"/>
          <ac:picMkLst>
            <pc:docMk/>
            <pc:sldMk cId="4243989882" sldId="270"/>
            <ac:picMk id="16" creationId="{87EC4659-3498-D475-E3FB-A233BE8BB9CF}"/>
          </ac:picMkLst>
        </pc:picChg>
      </pc:sldChg>
      <pc:sldChg chg="new del">
        <pc:chgData name="Vegard Lysne" userId="d9322163-4138-4c59-81c8-0831816ebb84" providerId="ADAL" clId="{B82472E0-CE0B-4E1F-A718-6A74784FC4FE}" dt="2023-11-28T19:01:07.844" v="11763" actId="47"/>
        <pc:sldMkLst>
          <pc:docMk/>
          <pc:sldMk cId="979144111" sldId="271"/>
        </pc:sldMkLst>
      </pc:sldChg>
      <pc:sldChg chg="new del">
        <pc:chgData name="Vegard Lysne" userId="d9322163-4138-4c59-81c8-0831816ebb84" providerId="ADAL" clId="{B82472E0-CE0B-4E1F-A718-6A74784FC4FE}" dt="2023-11-28T19:39:53.204" v="11850" actId="47"/>
        <pc:sldMkLst>
          <pc:docMk/>
          <pc:sldMk cId="4141520413" sldId="272"/>
        </pc:sldMkLst>
      </pc:sldChg>
      <pc:sldChg chg="new del">
        <pc:chgData name="Vegard Lysne" userId="d9322163-4138-4c59-81c8-0831816ebb84" providerId="ADAL" clId="{B82472E0-CE0B-4E1F-A718-6A74784FC4FE}" dt="2023-11-28T19:39:53.204" v="11850" actId="47"/>
        <pc:sldMkLst>
          <pc:docMk/>
          <pc:sldMk cId="1939405340" sldId="273"/>
        </pc:sldMkLst>
      </pc:sldChg>
      <pc:sldChg chg="addSp delSp modSp new mod modNotesTx">
        <pc:chgData name="Vegard Lysne" userId="d9322163-4138-4c59-81c8-0831816ebb84" providerId="ADAL" clId="{B82472E0-CE0B-4E1F-A718-6A74784FC4FE}" dt="2023-11-28T23:10:57.096" v="15258" actId="20577"/>
        <pc:sldMkLst>
          <pc:docMk/>
          <pc:sldMk cId="611157326" sldId="274"/>
        </pc:sldMkLst>
        <pc:spChg chg="del mod">
          <ac:chgData name="Vegard Lysne" userId="d9322163-4138-4c59-81c8-0831816ebb84" providerId="ADAL" clId="{B82472E0-CE0B-4E1F-A718-6A74784FC4FE}" dt="2023-11-28T22:04:43.009" v="14212" actId="478"/>
          <ac:spMkLst>
            <pc:docMk/>
            <pc:sldMk cId="611157326" sldId="274"/>
            <ac:spMk id="2" creationId="{07178280-827A-443D-A63D-9D62840FF248}"/>
          </ac:spMkLst>
        </pc:spChg>
        <pc:spChg chg="del">
          <ac:chgData name="Vegard Lysne" userId="d9322163-4138-4c59-81c8-0831816ebb84" providerId="ADAL" clId="{B82472E0-CE0B-4E1F-A718-6A74784FC4FE}" dt="2023-11-27T09:45:04.260" v="5525" actId="478"/>
          <ac:spMkLst>
            <pc:docMk/>
            <pc:sldMk cId="611157326" sldId="274"/>
            <ac:spMk id="3" creationId="{1EE7AC2E-C816-7247-CF80-252ABD912B03}"/>
          </ac:spMkLst>
        </pc:spChg>
        <pc:spChg chg="add del">
          <ac:chgData name="Vegard Lysne" userId="d9322163-4138-4c59-81c8-0831816ebb84" providerId="ADAL" clId="{B82472E0-CE0B-4E1F-A718-6A74784FC4FE}" dt="2023-11-27T09:45:06.305" v="5527"/>
          <ac:spMkLst>
            <pc:docMk/>
            <pc:sldMk cId="611157326" sldId="274"/>
            <ac:spMk id="4" creationId="{B768915E-FDB0-C4DA-CF8E-126819DF5051}"/>
          </ac:spMkLst>
        </pc:spChg>
        <pc:spChg chg="add del">
          <ac:chgData name="Vegard Lysne" userId="d9322163-4138-4c59-81c8-0831816ebb84" providerId="ADAL" clId="{B82472E0-CE0B-4E1F-A718-6A74784FC4FE}" dt="2023-11-27T09:45:11.381" v="5529"/>
          <ac:spMkLst>
            <pc:docMk/>
            <pc:sldMk cId="611157326" sldId="274"/>
            <ac:spMk id="5" creationId="{FC69E5B3-3E57-DD5A-D722-4A9C4B46FB35}"/>
          </ac:spMkLst>
        </pc:spChg>
        <pc:spChg chg="add del mod">
          <ac:chgData name="Vegard Lysne" userId="d9322163-4138-4c59-81c8-0831816ebb84" providerId="ADAL" clId="{B82472E0-CE0B-4E1F-A718-6A74784FC4FE}" dt="2023-11-28T22:04:44.598" v="14213" actId="478"/>
          <ac:spMkLst>
            <pc:docMk/>
            <pc:sldMk cId="611157326" sldId="274"/>
            <ac:spMk id="8" creationId="{9E497332-BC03-46CF-10D4-10A5A325F401}"/>
          </ac:spMkLst>
        </pc:spChg>
        <pc:picChg chg="add del mod">
          <ac:chgData name="Vegard Lysne" userId="d9322163-4138-4c59-81c8-0831816ebb84" providerId="ADAL" clId="{B82472E0-CE0B-4E1F-A718-6A74784FC4FE}" dt="2023-11-28T22:05:47.312" v="14221" actId="478"/>
          <ac:picMkLst>
            <pc:docMk/>
            <pc:sldMk cId="611157326" sldId="274"/>
            <ac:picMk id="6" creationId="{44C8F5F0-B486-96D9-9226-1C8D0CDD55DB}"/>
          </ac:picMkLst>
        </pc:picChg>
        <pc:picChg chg="add del mod">
          <ac:chgData name="Vegard Lysne" userId="d9322163-4138-4c59-81c8-0831816ebb84" providerId="ADAL" clId="{B82472E0-CE0B-4E1F-A718-6A74784FC4FE}" dt="2023-11-28T22:05:34.565" v="14217" actId="478"/>
          <ac:picMkLst>
            <pc:docMk/>
            <pc:sldMk cId="611157326" sldId="274"/>
            <ac:picMk id="10" creationId="{10903879-C347-8A2B-B909-7840BC6A4806}"/>
          </ac:picMkLst>
        </pc:picChg>
        <pc:picChg chg="add mod">
          <ac:chgData name="Vegard Lysne" userId="d9322163-4138-4c59-81c8-0831816ebb84" providerId="ADAL" clId="{B82472E0-CE0B-4E1F-A718-6A74784FC4FE}" dt="2023-11-28T22:05:41.540" v="14220" actId="962"/>
          <ac:picMkLst>
            <pc:docMk/>
            <pc:sldMk cId="611157326" sldId="274"/>
            <ac:picMk id="12" creationId="{2EF94784-FBBF-1C79-5EE7-509AC0DAB2CB}"/>
          </ac:picMkLst>
        </pc:picChg>
        <pc:picChg chg="add del mod">
          <ac:chgData name="Vegard Lysne" userId="d9322163-4138-4c59-81c8-0831816ebb84" providerId="ADAL" clId="{B82472E0-CE0B-4E1F-A718-6A74784FC4FE}" dt="2023-11-28T22:06:00.680" v="14225" actId="21"/>
          <ac:picMkLst>
            <pc:docMk/>
            <pc:sldMk cId="611157326" sldId="274"/>
            <ac:picMk id="1030" creationId="{9F4B34AC-9C49-D135-6028-C8267DB1562B}"/>
          </ac:picMkLst>
        </pc:picChg>
      </pc:sldChg>
      <pc:sldChg chg="addSp delSp modSp new mod modNotesTx">
        <pc:chgData name="Vegard Lysne" userId="d9322163-4138-4c59-81c8-0831816ebb84" providerId="ADAL" clId="{B82472E0-CE0B-4E1F-A718-6A74784FC4FE}" dt="2023-11-30T13:28:52.826" v="23952" actId="6549"/>
        <pc:sldMkLst>
          <pc:docMk/>
          <pc:sldMk cId="3845227496" sldId="275"/>
        </pc:sldMkLst>
        <pc:spChg chg="del">
          <ac:chgData name="Vegard Lysne" userId="d9322163-4138-4c59-81c8-0831816ebb84" providerId="ADAL" clId="{B82472E0-CE0B-4E1F-A718-6A74784FC4FE}" dt="2023-11-27T21:29:44.590" v="9279" actId="478"/>
          <ac:spMkLst>
            <pc:docMk/>
            <pc:sldMk cId="3845227496" sldId="275"/>
            <ac:spMk id="2" creationId="{A78315A1-E7E7-7CC9-D3F7-010EAC4FC73A}"/>
          </ac:spMkLst>
        </pc:spChg>
        <pc:spChg chg="del">
          <ac:chgData name="Vegard Lysne" userId="d9322163-4138-4c59-81c8-0831816ebb84" providerId="ADAL" clId="{B82472E0-CE0B-4E1F-A718-6A74784FC4FE}" dt="2023-11-27T21:29:44.590" v="9279" actId="478"/>
          <ac:spMkLst>
            <pc:docMk/>
            <pc:sldMk cId="3845227496" sldId="275"/>
            <ac:spMk id="3" creationId="{AD3CA86E-B5D5-25B9-8B5C-A71731C1E039}"/>
          </ac:spMkLst>
        </pc:spChg>
        <pc:spChg chg="add del mod">
          <ac:chgData name="Vegard Lysne" userId="d9322163-4138-4c59-81c8-0831816ebb84" providerId="ADAL" clId="{B82472E0-CE0B-4E1F-A718-6A74784FC4FE}" dt="2023-11-27T21:47:22.125" v="9465" actId="478"/>
          <ac:spMkLst>
            <pc:docMk/>
            <pc:sldMk cId="3845227496" sldId="275"/>
            <ac:spMk id="4" creationId="{96DFFECC-0B3A-4D69-CBB5-31A707C9314E}"/>
          </ac:spMkLst>
        </pc:spChg>
        <pc:spChg chg="add del mod">
          <ac:chgData name="Vegard Lysne" userId="d9322163-4138-4c59-81c8-0831816ebb84" providerId="ADAL" clId="{B82472E0-CE0B-4E1F-A718-6A74784FC4FE}" dt="2023-11-27T21:47:22.125" v="9465" actId="478"/>
          <ac:spMkLst>
            <pc:docMk/>
            <pc:sldMk cId="3845227496" sldId="275"/>
            <ac:spMk id="5" creationId="{077CE931-B232-91A1-4741-9587729D6939}"/>
          </ac:spMkLst>
        </pc:spChg>
        <pc:spChg chg="add del mod">
          <ac:chgData name="Vegard Lysne" userId="d9322163-4138-4c59-81c8-0831816ebb84" providerId="ADAL" clId="{B82472E0-CE0B-4E1F-A718-6A74784FC4FE}" dt="2023-11-27T21:47:22.125" v="9465" actId="478"/>
          <ac:spMkLst>
            <pc:docMk/>
            <pc:sldMk cId="3845227496" sldId="275"/>
            <ac:spMk id="6" creationId="{E0963B70-04D2-9228-F0EB-383283D631DD}"/>
          </ac:spMkLst>
        </pc:spChg>
        <pc:spChg chg="add del mod">
          <ac:chgData name="Vegard Lysne" userId="d9322163-4138-4c59-81c8-0831816ebb84" providerId="ADAL" clId="{B82472E0-CE0B-4E1F-A718-6A74784FC4FE}" dt="2023-11-27T21:39:57.947" v="9416" actId="478"/>
          <ac:spMkLst>
            <pc:docMk/>
            <pc:sldMk cId="3845227496" sldId="275"/>
            <ac:spMk id="7" creationId="{B6556A73-F81C-F20C-2C7A-08BA065D8213}"/>
          </ac:spMkLst>
        </pc:spChg>
        <pc:spChg chg="add del mod">
          <ac:chgData name="Vegard Lysne" userId="d9322163-4138-4c59-81c8-0831816ebb84" providerId="ADAL" clId="{B82472E0-CE0B-4E1F-A718-6A74784FC4FE}" dt="2023-11-27T21:39:57.947" v="9416" actId="478"/>
          <ac:spMkLst>
            <pc:docMk/>
            <pc:sldMk cId="3845227496" sldId="275"/>
            <ac:spMk id="8" creationId="{8E877651-46FD-58BC-16D6-F744DA060F2C}"/>
          </ac:spMkLst>
        </pc:spChg>
        <pc:spChg chg="add del mod">
          <ac:chgData name="Vegard Lysne" userId="d9322163-4138-4c59-81c8-0831816ebb84" providerId="ADAL" clId="{B82472E0-CE0B-4E1F-A718-6A74784FC4FE}" dt="2023-11-27T21:39:57.947" v="9416" actId="478"/>
          <ac:spMkLst>
            <pc:docMk/>
            <pc:sldMk cId="3845227496" sldId="275"/>
            <ac:spMk id="9" creationId="{0265A60C-1EFC-E608-1CDF-695339EEDB2B}"/>
          </ac:spMkLst>
        </pc:spChg>
        <pc:spChg chg="add del mod">
          <ac:chgData name="Vegard Lysne" userId="d9322163-4138-4c59-81c8-0831816ebb84" providerId="ADAL" clId="{B82472E0-CE0B-4E1F-A718-6A74784FC4FE}" dt="2023-11-27T21:39:57.947" v="9416" actId="478"/>
          <ac:spMkLst>
            <pc:docMk/>
            <pc:sldMk cId="3845227496" sldId="275"/>
            <ac:spMk id="10" creationId="{B4EB925F-96DD-21E2-C856-1A8D3B1CAFCA}"/>
          </ac:spMkLst>
        </pc:spChg>
        <pc:spChg chg="add mod">
          <ac:chgData name="Vegard Lysne" userId="d9322163-4138-4c59-81c8-0831816ebb84" providerId="ADAL" clId="{B82472E0-CE0B-4E1F-A718-6A74784FC4FE}" dt="2023-11-27T21:47:22.338" v="9466"/>
          <ac:spMkLst>
            <pc:docMk/>
            <pc:sldMk cId="3845227496" sldId="275"/>
            <ac:spMk id="17" creationId="{0BFA596C-0631-AF0B-29B8-C6331066794B}"/>
          </ac:spMkLst>
        </pc:spChg>
        <pc:spChg chg="add mod">
          <ac:chgData name="Vegard Lysne" userId="d9322163-4138-4c59-81c8-0831816ebb84" providerId="ADAL" clId="{B82472E0-CE0B-4E1F-A718-6A74784FC4FE}" dt="2023-11-27T21:47:22.338" v="9466"/>
          <ac:spMkLst>
            <pc:docMk/>
            <pc:sldMk cId="3845227496" sldId="275"/>
            <ac:spMk id="18" creationId="{A9A09542-7728-ACC0-6C93-39C27D1FBB9E}"/>
          </ac:spMkLst>
        </pc:spChg>
        <pc:spChg chg="add mod">
          <ac:chgData name="Vegard Lysne" userId="d9322163-4138-4c59-81c8-0831816ebb84" providerId="ADAL" clId="{B82472E0-CE0B-4E1F-A718-6A74784FC4FE}" dt="2023-11-27T21:47:22.338" v="9466"/>
          <ac:spMkLst>
            <pc:docMk/>
            <pc:sldMk cId="3845227496" sldId="275"/>
            <ac:spMk id="19" creationId="{3713A1DC-FD24-939D-0DBE-EC6184FEA51F}"/>
          </ac:spMkLst>
        </pc:spChg>
        <pc:spChg chg="add del mod">
          <ac:chgData name="Vegard Lysne" userId="d9322163-4138-4c59-81c8-0831816ebb84" providerId="ADAL" clId="{B82472E0-CE0B-4E1F-A718-6A74784FC4FE}" dt="2023-11-27T21:47:25.358" v="9467" actId="478"/>
          <ac:spMkLst>
            <pc:docMk/>
            <pc:sldMk cId="3845227496" sldId="275"/>
            <ac:spMk id="20" creationId="{70F1E6FC-D12C-AC98-00C5-3CD0009A8B5B}"/>
          </ac:spMkLst>
        </pc:spChg>
        <pc:spChg chg="add del mod">
          <ac:chgData name="Vegard Lysne" userId="d9322163-4138-4c59-81c8-0831816ebb84" providerId="ADAL" clId="{B82472E0-CE0B-4E1F-A718-6A74784FC4FE}" dt="2023-11-27T21:47:25.358" v="9467" actId="478"/>
          <ac:spMkLst>
            <pc:docMk/>
            <pc:sldMk cId="3845227496" sldId="275"/>
            <ac:spMk id="21" creationId="{3EDFDCF3-98E0-5583-5BA2-DC48F4F60466}"/>
          </ac:spMkLst>
        </pc:spChg>
        <pc:spChg chg="add del mod">
          <ac:chgData name="Vegard Lysne" userId="d9322163-4138-4c59-81c8-0831816ebb84" providerId="ADAL" clId="{B82472E0-CE0B-4E1F-A718-6A74784FC4FE}" dt="2023-11-27T21:47:25.358" v="9467" actId="478"/>
          <ac:spMkLst>
            <pc:docMk/>
            <pc:sldMk cId="3845227496" sldId="275"/>
            <ac:spMk id="22" creationId="{9A2550EF-5E50-F56A-4720-F0DF6C470323}"/>
          </ac:spMkLst>
        </pc:spChg>
        <pc:spChg chg="add del mod">
          <ac:chgData name="Vegard Lysne" userId="d9322163-4138-4c59-81c8-0831816ebb84" providerId="ADAL" clId="{B82472E0-CE0B-4E1F-A718-6A74784FC4FE}" dt="2023-11-27T21:47:25.358" v="9467" actId="478"/>
          <ac:spMkLst>
            <pc:docMk/>
            <pc:sldMk cId="3845227496" sldId="275"/>
            <ac:spMk id="23" creationId="{68CF2D60-046A-6621-B6FB-06D48AB4F099}"/>
          </ac:spMkLst>
        </pc:spChg>
        <pc:spChg chg="add mod">
          <ac:chgData name="Vegard Lysne" userId="d9322163-4138-4c59-81c8-0831816ebb84" providerId="ADAL" clId="{B82472E0-CE0B-4E1F-A718-6A74784FC4FE}" dt="2023-11-28T18:59:15.752" v="11723" actId="1076"/>
          <ac:spMkLst>
            <pc:docMk/>
            <pc:sldMk cId="3845227496" sldId="275"/>
            <ac:spMk id="36" creationId="{CE5E4B3E-EB3F-7D1A-6898-75180D062D3F}"/>
          </ac:spMkLst>
        </pc:spChg>
        <pc:picChg chg="add del mod">
          <ac:chgData name="Vegard Lysne" userId="d9322163-4138-4c59-81c8-0831816ebb84" providerId="ADAL" clId="{B82472E0-CE0B-4E1F-A718-6A74784FC4FE}" dt="2023-11-27T21:39:34.721" v="9411" actId="478"/>
          <ac:picMkLst>
            <pc:docMk/>
            <pc:sldMk cId="3845227496" sldId="275"/>
            <ac:picMk id="12" creationId="{38ACE6D8-6AA0-949F-1DEA-83B5AA897B0A}"/>
          </ac:picMkLst>
        </pc:picChg>
        <pc:picChg chg="add del mod">
          <ac:chgData name="Vegard Lysne" userId="d9322163-4138-4c59-81c8-0831816ebb84" providerId="ADAL" clId="{B82472E0-CE0B-4E1F-A718-6A74784FC4FE}" dt="2023-11-27T21:46:01.846" v="9446" actId="478"/>
          <ac:picMkLst>
            <pc:docMk/>
            <pc:sldMk cId="3845227496" sldId="275"/>
            <ac:picMk id="14" creationId="{32533FD7-E392-956C-2FAF-F49E7AA5164E}"/>
          </ac:picMkLst>
        </pc:picChg>
        <pc:picChg chg="add del mod">
          <ac:chgData name="Vegard Lysne" userId="d9322163-4138-4c59-81c8-0831816ebb84" providerId="ADAL" clId="{B82472E0-CE0B-4E1F-A718-6A74784FC4FE}" dt="2023-11-27T21:49:51.852" v="9618" actId="478"/>
          <ac:picMkLst>
            <pc:docMk/>
            <pc:sldMk cId="3845227496" sldId="275"/>
            <ac:picMk id="16" creationId="{08B6E340-9DD4-2D24-3479-0D76A61CA13A}"/>
          </ac:picMkLst>
        </pc:picChg>
        <pc:picChg chg="add del mod">
          <ac:chgData name="Vegard Lysne" userId="d9322163-4138-4c59-81c8-0831816ebb84" providerId="ADAL" clId="{B82472E0-CE0B-4E1F-A718-6A74784FC4FE}" dt="2023-11-27T22:01:25.907" v="9731" actId="478"/>
          <ac:picMkLst>
            <pc:docMk/>
            <pc:sldMk cId="3845227496" sldId="275"/>
            <ac:picMk id="25" creationId="{4B00A586-825F-0935-5C2B-4695A5A6B4B1}"/>
          </ac:picMkLst>
        </pc:picChg>
        <pc:picChg chg="add del mod">
          <ac:chgData name="Vegard Lysne" userId="d9322163-4138-4c59-81c8-0831816ebb84" providerId="ADAL" clId="{B82472E0-CE0B-4E1F-A718-6A74784FC4FE}" dt="2023-11-27T22:04:58.913" v="9796" actId="931"/>
          <ac:picMkLst>
            <pc:docMk/>
            <pc:sldMk cId="3845227496" sldId="275"/>
            <ac:picMk id="27" creationId="{358E5AA7-9A30-1908-8B93-DAD5F290AD61}"/>
          </ac:picMkLst>
        </pc:picChg>
        <pc:picChg chg="add del mod">
          <ac:chgData name="Vegard Lysne" userId="d9322163-4138-4c59-81c8-0831816ebb84" providerId="ADAL" clId="{B82472E0-CE0B-4E1F-A718-6A74784FC4FE}" dt="2023-11-27T22:04:57.673" v="9793" actId="931"/>
          <ac:picMkLst>
            <pc:docMk/>
            <pc:sldMk cId="3845227496" sldId="275"/>
            <ac:picMk id="29" creationId="{B97E277A-EF4C-5763-2229-F35EBD8332A3}"/>
          </ac:picMkLst>
        </pc:picChg>
        <pc:picChg chg="add del mod">
          <ac:chgData name="Vegard Lysne" userId="d9322163-4138-4c59-81c8-0831816ebb84" providerId="ADAL" clId="{B82472E0-CE0B-4E1F-A718-6A74784FC4FE}" dt="2023-11-27T22:04:56.380" v="9791" actId="931"/>
          <ac:picMkLst>
            <pc:docMk/>
            <pc:sldMk cId="3845227496" sldId="275"/>
            <ac:picMk id="31" creationId="{C48E8BF7-56AD-5698-E25A-F6B1AEBD106E}"/>
          </ac:picMkLst>
        </pc:picChg>
        <pc:picChg chg="add del mod">
          <ac:chgData name="Vegard Lysne" userId="d9322163-4138-4c59-81c8-0831816ebb84" providerId="ADAL" clId="{B82472E0-CE0B-4E1F-A718-6A74784FC4FE}" dt="2023-11-27T22:04:49.769" v="9776" actId="931"/>
          <ac:picMkLst>
            <pc:docMk/>
            <pc:sldMk cId="3845227496" sldId="275"/>
            <ac:picMk id="33" creationId="{B691A972-C975-8AC0-19CA-92E8A336168F}"/>
          </ac:picMkLst>
        </pc:picChg>
        <pc:picChg chg="add mod">
          <ac:chgData name="Vegard Lysne" userId="d9322163-4138-4c59-81c8-0831816ebb84" providerId="ADAL" clId="{B82472E0-CE0B-4E1F-A718-6A74784FC4FE}" dt="2023-11-27T22:07:14.073" v="9821" actId="1076"/>
          <ac:picMkLst>
            <pc:docMk/>
            <pc:sldMk cId="3845227496" sldId="275"/>
            <ac:picMk id="35" creationId="{6F7EDA87-4C43-469A-E708-3B3B26261BE1}"/>
          </ac:picMkLst>
        </pc:picChg>
      </pc:sldChg>
      <pc:sldChg chg="addSp delSp modSp add del mod modNotesTx">
        <pc:chgData name="Vegard Lysne" userId="d9322163-4138-4c59-81c8-0831816ebb84" providerId="ADAL" clId="{B82472E0-CE0B-4E1F-A718-6A74784FC4FE}" dt="2023-11-30T13:32:12.533" v="24576" actId="20577"/>
        <pc:sldMkLst>
          <pc:docMk/>
          <pc:sldMk cId="2492923175" sldId="276"/>
        </pc:sldMkLst>
        <pc:spChg chg="mod">
          <ac:chgData name="Vegard Lysne" userId="d9322163-4138-4c59-81c8-0831816ebb84" providerId="ADAL" clId="{B82472E0-CE0B-4E1F-A718-6A74784FC4FE}" dt="2023-11-27T21:46:45.659" v="9457" actId="14100"/>
          <ac:spMkLst>
            <pc:docMk/>
            <pc:sldMk cId="2492923175" sldId="276"/>
            <ac:spMk id="4" creationId="{96DFFECC-0B3A-4D69-CBB5-31A707C9314E}"/>
          </ac:spMkLst>
        </pc:spChg>
        <pc:spChg chg="mod">
          <ac:chgData name="Vegard Lysne" userId="d9322163-4138-4c59-81c8-0831816ebb84" providerId="ADAL" clId="{B82472E0-CE0B-4E1F-A718-6A74784FC4FE}" dt="2023-11-27T21:47:02.572" v="9459" actId="465"/>
          <ac:spMkLst>
            <pc:docMk/>
            <pc:sldMk cId="2492923175" sldId="276"/>
            <ac:spMk id="5" creationId="{077CE931-B232-91A1-4741-9587729D6939}"/>
          </ac:spMkLst>
        </pc:spChg>
        <pc:spChg chg="mod">
          <ac:chgData name="Vegard Lysne" userId="d9322163-4138-4c59-81c8-0831816ebb84" providerId="ADAL" clId="{B82472E0-CE0B-4E1F-A718-6A74784FC4FE}" dt="2023-11-27T21:47:02.572" v="9459" actId="465"/>
          <ac:spMkLst>
            <pc:docMk/>
            <pc:sldMk cId="2492923175" sldId="276"/>
            <ac:spMk id="6" creationId="{E0963B70-04D2-9228-F0EB-383283D631DD}"/>
          </ac:spMkLst>
        </pc:spChg>
        <pc:spChg chg="mod">
          <ac:chgData name="Vegard Lysne" userId="d9322163-4138-4c59-81c8-0831816ebb84" providerId="ADAL" clId="{B82472E0-CE0B-4E1F-A718-6A74784FC4FE}" dt="2023-11-27T21:47:02.572" v="9459" actId="465"/>
          <ac:spMkLst>
            <pc:docMk/>
            <pc:sldMk cId="2492923175" sldId="276"/>
            <ac:spMk id="7" creationId="{B6556A73-F81C-F20C-2C7A-08BA065D8213}"/>
          </ac:spMkLst>
        </pc:spChg>
        <pc:spChg chg="del mod">
          <ac:chgData name="Vegard Lysne" userId="d9322163-4138-4c59-81c8-0831816ebb84" providerId="ADAL" clId="{B82472E0-CE0B-4E1F-A718-6A74784FC4FE}" dt="2023-11-27T21:50:32.168" v="9627" actId="478"/>
          <ac:spMkLst>
            <pc:docMk/>
            <pc:sldMk cId="2492923175" sldId="276"/>
            <ac:spMk id="8" creationId="{8E877651-46FD-58BC-16D6-F744DA060F2C}"/>
          </ac:spMkLst>
        </pc:spChg>
        <pc:spChg chg="del mod">
          <ac:chgData name="Vegard Lysne" userId="d9322163-4138-4c59-81c8-0831816ebb84" providerId="ADAL" clId="{B82472E0-CE0B-4E1F-A718-6A74784FC4FE}" dt="2023-11-27T21:50:32.168" v="9627" actId="478"/>
          <ac:spMkLst>
            <pc:docMk/>
            <pc:sldMk cId="2492923175" sldId="276"/>
            <ac:spMk id="9" creationId="{0265A60C-1EFC-E608-1CDF-695339EEDB2B}"/>
          </ac:spMkLst>
        </pc:spChg>
        <pc:spChg chg="del mod">
          <ac:chgData name="Vegard Lysne" userId="d9322163-4138-4c59-81c8-0831816ebb84" providerId="ADAL" clId="{B82472E0-CE0B-4E1F-A718-6A74784FC4FE}" dt="2023-11-27T21:50:32.168" v="9627" actId="478"/>
          <ac:spMkLst>
            <pc:docMk/>
            <pc:sldMk cId="2492923175" sldId="276"/>
            <ac:spMk id="10" creationId="{B4EB925F-96DD-21E2-C856-1A8D3B1CAFCA}"/>
          </ac:spMkLst>
        </pc:spChg>
        <pc:spChg chg="add mod">
          <ac:chgData name="Vegard Lysne" userId="d9322163-4138-4c59-81c8-0831816ebb84" providerId="ADAL" clId="{B82472E0-CE0B-4E1F-A718-6A74784FC4FE}" dt="2023-11-28T18:59:31.011" v="11736" actId="1076"/>
          <ac:spMkLst>
            <pc:docMk/>
            <pc:sldMk cId="2492923175" sldId="276"/>
            <ac:spMk id="25" creationId="{A4F2EF9C-2D41-0BFA-168E-052BFB77F0DA}"/>
          </ac:spMkLst>
        </pc:spChg>
        <pc:picChg chg="add del mod">
          <ac:chgData name="Vegard Lysne" userId="d9322163-4138-4c59-81c8-0831816ebb84" providerId="ADAL" clId="{B82472E0-CE0B-4E1F-A718-6A74784FC4FE}" dt="2023-11-27T21:43:08.490" v="9434" actId="478"/>
          <ac:picMkLst>
            <pc:docMk/>
            <pc:sldMk cId="2492923175" sldId="276"/>
            <ac:picMk id="3" creationId="{B8D05501-0AF7-226C-3BA9-9F6BFEAACF90}"/>
          </ac:picMkLst>
        </pc:picChg>
        <pc:picChg chg="add del mod">
          <ac:chgData name="Vegard Lysne" userId="d9322163-4138-4c59-81c8-0831816ebb84" providerId="ADAL" clId="{B82472E0-CE0B-4E1F-A718-6A74784FC4FE}" dt="2023-11-27T21:43:43.774" v="9440" actId="478"/>
          <ac:picMkLst>
            <pc:docMk/>
            <pc:sldMk cId="2492923175" sldId="276"/>
            <ac:picMk id="12" creationId="{00B17E28-6F47-2F49-EDA1-FEC86E0CAC6F}"/>
          </ac:picMkLst>
        </pc:picChg>
        <pc:picChg chg="add del mod">
          <ac:chgData name="Vegard Lysne" userId="d9322163-4138-4c59-81c8-0831816ebb84" providerId="ADAL" clId="{B82472E0-CE0B-4E1F-A718-6A74784FC4FE}" dt="2023-11-27T21:49:50.580" v="9617" actId="478"/>
          <ac:picMkLst>
            <pc:docMk/>
            <pc:sldMk cId="2492923175" sldId="276"/>
            <ac:picMk id="14" creationId="{E57EEC1E-6A0A-25A7-1D50-AE8C1A372A09}"/>
          </ac:picMkLst>
        </pc:picChg>
        <pc:picChg chg="add del mod">
          <ac:chgData name="Vegard Lysne" userId="d9322163-4138-4c59-81c8-0831816ebb84" providerId="ADAL" clId="{B82472E0-CE0B-4E1F-A718-6A74784FC4FE}" dt="2023-11-27T21:59:41.300" v="9722" actId="478"/>
          <ac:picMkLst>
            <pc:docMk/>
            <pc:sldMk cId="2492923175" sldId="276"/>
            <ac:picMk id="16" creationId="{A2379F8B-A7A7-3992-B4F4-975565AA5386}"/>
          </ac:picMkLst>
        </pc:picChg>
        <pc:picChg chg="add del mod">
          <ac:chgData name="Vegard Lysne" userId="d9322163-4138-4c59-81c8-0831816ebb84" providerId="ADAL" clId="{B82472E0-CE0B-4E1F-A718-6A74784FC4FE}" dt="2023-11-27T22:01:27.118" v="9732" actId="478"/>
          <ac:picMkLst>
            <pc:docMk/>
            <pc:sldMk cId="2492923175" sldId="276"/>
            <ac:picMk id="18" creationId="{A1DAE1BA-EC40-30E8-1404-F4A51EA4DEAB}"/>
          </ac:picMkLst>
        </pc:picChg>
        <pc:picChg chg="add del mod">
          <ac:chgData name="Vegard Lysne" userId="d9322163-4138-4c59-81c8-0831816ebb84" providerId="ADAL" clId="{B82472E0-CE0B-4E1F-A718-6A74784FC4FE}" dt="2023-11-27T22:04:55.096" v="9788" actId="931"/>
          <ac:picMkLst>
            <pc:docMk/>
            <pc:sldMk cId="2492923175" sldId="276"/>
            <ac:picMk id="20" creationId="{157286E3-B3AC-FB0D-F263-E75134B6D249}"/>
          </ac:picMkLst>
        </pc:picChg>
        <pc:picChg chg="add del mod">
          <ac:chgData name="Vegard Lysne" userId="d9322163-4138-4c59-81c8-0831816ebb84" providerId="ADAL" clId="{B82472E0-CE0B-4E1F-A718-6A74784FC4FE}" dt="2023-11-27T22:04:52.942" v="9784" actId="931"/>
          <ac:picMkLst>
            <pc:docMk/>
            <pc:sldMk cId="2492923175" sldId="276"/>
            <ac:picMk id="22" creationId="{2F8B103B-08C0-4932-E133-0A3FF547D727}"/>
          </ac:picMkLst>
        </pc:picChg>
        <pc:picChg chg="add mod">
          <ac:chgData name="Vegard Lysne" userId="d9322163-4138-4c59-81c8-0831816ebb84" providerId="ADAL" clId="{B82472E0-CE0B-4E1F-A718-6A74784FC4FE}" dt="2023-11-27T22:07:25.737" v="9825" actId="1076"/>
          <ac:picMkLst>
            <pc:docMk/>
            <pc:sldMk cId="2492923175" sldId="276"/>
            <ac:picMk id="24" creationId="{818C3217-6165-0EBE-BBA9-CBC761818D49}"/>
          </ac:picMkLst>
        </pc:picChg>
      </pc:sldChg>
      <pc:sldChg chg="addSp delSp modSp add mod modNotesTx">
        <pc:chgData name="Vegard Lysne" userId="d9322163-4138-4c59-81c8-0831816ebb84" providerId="ADAL" clId="{B82472E0-CE0B-4E1F-A718-6A74784FC4FE}" dt="2023-11-30T13:33:50.679" v="24996" actId="6549"/>
        <pc:sldMkLst>
          <pc:docMk/>
          <pc:sldMk cId="180025371" sldId="277"/>
        </pc:sldMkLst>
        <pc:spChg chg="del">
          <ac:chgData name="Vegard Lysne" userId="d9322163-4138-4c59-81c8-0831816ebb84" providerId="ADAL" clId="{B82472E0-CE0B-4E1F-A718-6A74784FC4FE}" dt="2023-11-27T21:56:31.679" v="9636" actId="478"/>
          <ac:spMkLst>
            <pc:docMk/>
            <pc:sldMk cId="180025371" sldId="277"/>
            <ac:spMk id="4" creationId="{96DFFECC-0B3A-4D69-CBB5-31A707C9314E}"/>
          </ac:spMkLst>
        </pc:spChg>
        <pc:spChg chg="del">
          <ac:chgData name="Vegard Lysne" userId="d9322163-4138-4c59-81c8-0831816ebb84" providerId="ADAL" clId="{B82472E0-CE0B-4E1F-A718-6A74784FC4FE}" dt="2023-11-27T21:56:31.679" v="9636" actId="478"/>
          <ac:spMkLst>
            <pc:docMk/>
            <pc:sldMk cId="180025371" sldId="277"/>
            <ac:spMk id="5" creationId="{077CE931-B232-91A1-4741-9587729D6939}"/>
          </ac:spMkLst>
        </pc:spChg>
        <pc:spChg chg="del">
          <ac:chgData name="Vegard Lysne" userId="d9322163-4138-4c59-81c8-0831816ebb84" providerId="ADAL" clId="{B82472E0-CE0B-4E1F-A718-6A74784FC4FE}" dt="2023-11-27T21:56:31.679" v="9636" actId="478"/>
          <ac:spMkLst>
            <pc:docMk/>
            <pc:sldMk cId="180025371" sldId="277"/>
            <ac:spMk id="6" creationId="{E0963B70-04D2-9228-F0EB-383283D631DD}"/>
          </ac:spMkLst>
        </pc:spChg>
        <pc:spChg chg="del">
          <ac:chgData name="Vegard Lysne" userId="d9322163-4138-4c59-81c8-0831816ebb84" providerId="ADAL" clId="{B82472E0-CE0B-4E1F-A718-6A74784FC4FE}" dt="2023-11-27T21:56:31.679" v="9636" actId="478"/>
          <ac:spMkLst>
            <pc:docMk/>
            <pc:sldMk cId="180025371" sldId="277"/>
            <ac:spMk id="7" creationId="{B6556A73-F81C-F20C-2C7A-08BA065D8213}"/>
          </ac:spMkLst>
        </pc:spChg>
        <pc:spChg chg="del">
          <ac:chgData name="Vegard Lysne" userId="d9322163-4138-4c59-81c8-0831816ebb84" providerId="ADAL" clId="{B82472E0-CE0B-4E1F-A718-6A74784FC4FE}" dt="2023-11-27T21:56:31.679" v="9636" actId="478"/>
          <ac:spMkLst>
            <pc:docMk/>
            <pc:sldMk cId="180025371" sldId="277"/>
            <ac:spMk id="8" creationId="{8E877651-46FD-58BC-16D6-F744DA060F2C}"/>
          </ac:spMkLst>
        </pc:spChg>
        <pc:spChg chg="del">
          <ac:chgData name="Vegard Lysne" userId="d9322163-4138-4c59-81c8-0831816ebb84" providerId="ADAL" clId="{B82472E0-CE0B-4E1F-A718-6A74784FC4FE}" dt="2023-11-27T21:56:31.679" v="9636" actId="478"/>
          <ac:spMkLst>
            <pc:docMk/>
            <pc:sldMk cId="180025371" sldId="277"/>
            <ac:spMk id="9" creationId="{0265A60C-1EFC-E608-1CDF-695339EEDB2B}"/>
          </ac:spMkLst>
        </pc:spChg>
        <pc:spChg chg="del">
          <ac:chgData name="Vegard Lysne" userId="d9322163-4138-4c59-81c8-0831816ebb84" providerId="ADAL" clId="{B82472E0-CE0B-4E1F-A718-6A74784FC4FE}" dt="2023-11-27T21:56:31.679" v="9636" actId="478"/>
          <ac:spMkLst>
            <pc:docMk/>
            <pc:sldMk cId="180025371" sldId="277"/>
            <ac:spMk id="10" creationId="{B4EB925F-96DD-21E2-C856-1A8D3B1CAFCA}"/>
          </ac:spMkLst>
        </pc:spChg>
        <pc:spChg chg="add mod">
          <ac:chgData name="Vegard Lysne" userId="d9322163-4138-4c59-81c8-0831816ebb84" providerId="ADAL" clId="{B82472E0-CE0B-4E1F-A718-6A74784FC4FE}" dt="2023-11-27T22:06:45.223" v="9814" actId="12788"/>
          <ac:spMkLst>
            <pc:docMk/>
            <pc:sldMk cId="180025371" sldId="277"/>
            <ac:spMk id="13" creationId="{6D907A4F-69D4-1F49-A863-F940FC7FDF89}"/>
          </ac:spMkLst>
        </pc:spChg>
        <pc:spChg chg="add mod">
          <ac:chgData name="Vegard Lysne" userId="d9322163-4138-4c59-81c8-0831816ebb84" providerId="ADAL" clId="{B82472E0-CE0B-4E1F-A718-6A74784FC4FE}" dt="2023-11-27T22:06:45.223" v="9814" actId="12788"/>
          <ac:spMkLst>
            <pc:docMk/>
            <pc:sldMk cId="180025371" sldId="277"/>
            <ac:spMk id="14" creationId="{FB1EB05A-6EDF-6383-7443-E5766CD32A17}"/>
          </ac:spMkLst>
        </pc:spChg>
        <pc:spChg chg="add mod">
          <ac:chgData name="Vegard Lysne" userId="d9322163-4138-4c59-81c8-0831816ebb84" providerId="ADAL" clId="{B82472E0-CE0B-4E1F-A718-6A74784FC4FE}" dt="2023-11-27T22:06:45.223" v="9814" actId="12788"/>
          <ac:spMkLst>
            <pc:docMk/>
            <pc:sldMk cId="180025371" sldId="277"/>
            <ac:spMk id="15" creationId="{F9A57EC5-50FF-E184-D6E6-C3B71F28C477}"/>
          </ac:spMkLst>
        </pc:spChg>
        <pc:spChg chg="add mod">
          <ac:chgData name="Vegard Lysne" userId="d9322163-4138-4c59-81c8-0831816ebb84" providerId="ADAL" clId="{B82472E0-CE0B-4E1F-A718-6A74784FC4FE}" dt="2023-11-27T22:06:45.223" v="9814" actId="12788"/>
          <ac:spMkLst>
            <pc:docMk/>
            <pc:sldMk cId="180025371" sldId="277"/>
            <ac:spMk id="16" creationId="{651D0545-2BF7-085B-2BEF-2E40B65AFA9C}"/>
          </ac:spMkLst>
        </pc:spChg>
        <pc:spChg chg="add mod">
          <ac:chgData name="Vegard Lysne" userId="d9322163-4138-4c59-81c8-0831816ebb84" providerId="ADAL" clId="{B82472E0-CE0B-4E1F-A718-6A74784FC4FE}" dt="2023-11-27T22:06:45.223" v="9814" actId="12788"/>
          <ac:spMkLst>
            <pc:docMk/>
            <pc:sldMk cId="180025371" sldId="277"/>
            <ac:spMk id="17" creationId="{AA13848B-91C2-D962-6AE9-B80611840AAD}"/>
          </ac:spMkLst>
        </pc:spChg>
        <pc:spChg chg="add del mod">
          <ac:chgData name="Vegard Lysne" userId="d9322163-4138-4c59-81c8-0831816ebb84" providerId="ADAL" clId="{B82472E0-CE0B-4E1F-A718-6A74784FC4FE}" dt="2023-11-27T21:58:16.136" v="9652" actId="478"/>
          <ac:spMkLst>
            <pc:docMk/>
            <pc:sldMk cId="180025371" sldId="277"/>
            <ac:spMk id="18" creationId="{2D164A6E-9496-9994-E589-82D676020FD4}"/>
          </ac:spMkLst>
        </pc:spChg>
        <pc:spChg chg="add del mod">
          <ac:chgData name="Vegard Lysne" userId="d9322163-4138-4c59-81c8-0831816ebb84" providerId="ADAL" clId="{B82472E0-CE0B-4E1F-A718-6A74784FC4FE}" dt="2023-11-27T21:58:16.136" v="9652" actId="478"/>
          <ac:spMkLst>
            <pc:docMk/>
            <pc:sldMk cId="180025371" sldId="277"/>
            <ac:spMk id="19" creationId="{BEEA86B0-B5D7-BDA1-C981-C52288D7D119}"/>
          </ac:spMkLst>
        </pc:spChg>
        <pc:spChg chg="add del mod topLvl">
          <ac:chgData name="Vegard Lysne" userId="d9322163-4138-4c59-81c8-0831816ebb84" providerId="ADAL" clId="{B82472E0-CE0B-4E1F-A718-6A74784FC4FE}" dt="2023-11-27T22:07:42.149" v="9828" actId="478"/>
          <ac:spMkLst>
            <pc:docMk/>
            <pc:sldMk cId="180025371" sldId="277"/>
            <ac:spMk id="24" creationId="{D2A5BB77-F56B-28CE-E58D-14E6FF000A6B}"/>
          </ac:spMkLst>
        </pc:spChg>
        <pc:spChg chg="add del mod topLvl">
          <ac:chgData name="Vegard Lysne" userId="d9322163-4138-4c59-81c8-0831816ebb84" providerId="ADAL" clId="{B82472E0-CE0B-4E1F-A718-6A74784FC4FE}" dt="2023-11-27T22:07:41.466" v="9827" actId="478"/>
          <ac:spMkLst>
            <pc:docMk/>
            <pc:sldMk cId="180025371" sldId="277"/>
            <ac:spMk id="25" creationId="{4B9CA1B3-1F23-7D8C-8EE5-1BA153348E30}"/>
          </ac:spMkLst>
        </pc:spChg>
        <pc:spChg chg="add mod">
          <ac:chgData name="Vegard Lysne" userId="d9322163-4138-4c59-81c8-0831816ebb84" providerId="ADAL" clId="{B82472E0-CE0B-4E1F-A718-6A74784FC4FE}" dt="2023-11-28T18:59:47.874" v="11745" actId="1076"/>
          <ac:spMkLst>
            <pc:docMk/>
            <pc:sldMk cId="180025371" sldId="277"/>
            <ac:spMk id="29" creationId="{E0E2673F-D423-3E10-5D0B-25A1DA2A7BE7}"/>
          </ac:spMkLst>
        </pc:spChg>
        <pc:grpChg chg="add del mod">
          <ac:chgData name="Vegard Lysne" userId="d9322163-4138-4c59-81c8-0831816ebb84" providerId="ADAL" clId="{B82472E0-CE0B-4E1F-A718-6A74784FC4FE}" dt="2023-11-27T22:06:29.326" v="9812" actId="165"/>
          <ac:grpSpMkLst>
            <pc:docMk/>
            <pc:sldMk cId="180025371" sldId="277"/>
            <ac:grpSpMk id="28" creationId="{BB627E8A-FABA-C811-AB87-7CCF175A5AE4}"/>
          </ac:grpSpMkLst>
        </pc:grpChg>
        <pc:picChg chg="add del mod">
          <ac:chgData name="Vegard Lysne" userId="d9322163-4138-4c59-81c8-0831816ebb84" providerId="ADAL" clId="{B82472E0-CE0B-4E1F-A718-6A74784FC4FE}" dt="2023-11-27T21:56:10.550" v="9631" actId="478"/>
          <ac:picMkLst>
            <pc:docMk/>
            <pc:sldMk cId="180025371" sldId="277"/>
            <ac:picMk id="3" creationId="{4BCB18D4-A1F6-8A2C-683F-E132716F3972}"/>
          </ac:picMkLst>
        </pc:picChg>
        <pc:picChg chg="add del mod">
          <ac:chgData name="Vegard Lysne" userId="d9322163-4138-4c59-81c8-0831816ebb84" providerId="ADAL" clId="{B82472E0-CE0B-4E1F-A718-6A74784FC4FE}" dt="2023-11-27T21:59:36.616" v="9719" actId="478"/>
          <ac:picMkLst>
            <pc:docMk/>
            <pc:sldMk cId="180025371" sldId="277"/>
            <ac:picMk id="12" creationId="{99676DFE-E588-1CAB-7722-B6329F1EA040}"/>
          </ac:picMkLst>
        </pc:picChg>
        <pc:picChg chg="add del mod">
          <ac:chgData name="Vegard Lysne" userId="d9322163-4138-4c59-81c8-0831816ebb84" providerId="ADAL" clId="{B82472E0-CE0B-4E1F-A718-6A74784FC4FE}" dt="2023-11-27T22:01:28.179" v="9733" actId="478"/>
          <ac:picMkLst>
            <pc:docMk/>
            <pc:sldMk cId="180025371" sldId="277"/>
            <ac:picMk id="21" creationId="{3595E6E5-00F7-36B5-560C-3C56602B0BA4}"/>
          </ac:picMkLst>
        </pc:picChg>
        <pc:picChg chg="add del mod">
          <ac:chgData name="Vegard Lysne" userId="d9322163-4138-4c59-81c8-0831816ebb84" providerId="ADAL" clId="{B82472E0-CE0B-4E1F-A718-6A74784FC4FE}" dt="2023-11-27T22:04:49.397" v="9773" actId="931"/>
          <ac:picMkLst>
            <pc:docMk/>
            <pc:sldMk cId="180025371" sldId="277"/>
            <ac:picMk id="23" creationId="{17E50F5E-2531-2CB3-8A3D-E246E47A94F1}"/>
          </ac:picMkLst>
        </pc:picChg>
        <pc:picChg chg="add mod">
          <ac:chgData name="Vegard Lysne" userId="d9322163-4138-4c59-81c8-0831816ebb84" providerId="ADAL" clId="{B82472E0-CE0B-4E1F-A718-6A74784FC4FE}" dt="2023-11-27T22:05:55.405" v="9808" actId="1076"/>
          <ac:picMkLst>
            <pc:docMk/>
            <pc:sldMk cId="180025371" sldId="277"/>
            <ac:picMk id="27" creationId="{6EC14C09-3929-C33B-FD51-DA59C1F2761B}"/>
          </ac:picMkLst>
        </pc:picChg>
      </pc:sldChg>
      <pc:sldChg chg="addSp delSp modSp add mod modNotesTx">
        <pc:chgData name="Vegard Lysne" userId="d9322163-4138-4c59-81c8-0831816ebb84" providerId="ADAL" clId="{B82472E0-CE0B-4E1F-A718-6A74784FC4FE}" dt="2023-11-30T13:43:44.494" v="26749" actId="20577"/>
        <pc:sldMkLst>
          <pc:docMk/>
          <pc:sldMk cId="112817502" sldId="278"/>
        </pc:sldMkLst>
        <pc:spChg chg="add mod">
          <ac:chgData name="Vegard Lysne" userId="d9322163-4138-4c59-81c8-0831816ebb84" providerId="ADAL" clId="{B82472E0-CE0B-4E1F-A718-6A74784FC4FE}" dt="2023-11-28T19:00:40.968" v="11762" actId="1076"/>
          <ac:spMkLst>
            <pc:docMk/>
            <pc:sldMk cId="112817502" sldId="278"/>
            <ac:spMk id="13" creationId="{DC4BFA40-0E50-7A81-3ECF-3BCF6C4819E7}"/>
          </ac:spMkLst>
        </pc:spChg>
        <pc:picChg chg="add del mod">
          <ac:chgData name="Vegard Lysne" userId="d9322163-4138-4c59-81c8-0831816ebb84" providerId="ADAL" clId="{B82472E0-CE0B-4E1F-A718-6A74784FC4FE}" dt="2023-11-27T22:24:34.431" v="9837" actId="478"/>
          <ac:picMkLst>
            <pc:docMk/>
            <pc:sldMk cId="112817502" sldId="278"/>
            <ac:picMk id="3" creationId="{D1C8D637-F754-8A63-0CFC-CA87F382FF17}"/>
          </ac:picMkLst>
        </pc:picChg>
        <pc:picChg chg="add mod">
          <ac:chgData name="Vegard Lysne" userId="d9322163-4138-4c59-81c8-0831816ebb84" providerId="ADAL" clId="{B82472E0-CE0B-4E1F-A718-6A74784FC4FE}" dt="2023-11-27T22:24:45.463" v="9841" actId="1076"/>
          <ac:picMkLst>
            <pc:docMk/>
            <pc:sldMk cId="112817502" sldId="278"/>
            <ac:picMk id="5" creationId="{FDBF7D0F-BB33-FCE8-CCEF-9052A698631A}"/>
          </ac:picMkLst>
        </pc:picChg>
      </pc:sldChg>
      <pc:sldChg chg="addSp delSp modSp add del mod">
        <pc:chgData name="Vegard Lysne" userId="d9322163-4138-4c59-81c8-0831816ebb84" providerId="ADAL" clId="{B82472E0-CE0B-4E1F-A718-6A74784FC4FE}" dt="2023-11-27T21:58:51.622" v="9704" actId="47"/>
        <pc:sldMkLst>
          <pc:docMk/>
          <pc:sldMk cId="837414473" sldId="278"/>
        </pc:sldMkLst>
        <pc:spChg chg="add mod">
          <ac:chgData name="Vegard Lysne" userId="d9322163-4138-4c59-81c8-0831816ebb84" providerId="ADAL" clId="{B82472E0-CE0B-4E1F-A718-6A74784FC4FE}" dt="2023-11-27T21:56:35.023" v="9639"/>
          <ac:spMkLst>
            <pc:docMk/>
            <pc:sldMk cId="837414473" sldId="278"/>
            <ac:spMk id="2" creationId="{D932B783-3B99-9A58-A3C6-8531E45EB224}"/>
          </ac:spMkLst>
        </pc:spChg>
        <pc:spChg chg="add mod">
          <ac:chgData name="Vegard Lysne" userId="d9322163-4138-4c59-81c8-0831816ebb84" providerId="ADAL" clId="{B82472E0-CE0B-4E1F-A718-6A74784FC4FE}" dt="2023-11-27T21:56:35.023" v="9639"/>
          <ac:spMkLst>
            <pc:docMk/>
            <pc:sldMk cId="837414473" sldId="278"/>
            <ac:spMk id="3" creationId="{8E6FE730-4C7C-E414-8F64-4C2A57F0FA0A}"/>
          </ac:spMkLst>
        </pc:spChg>
        <pc:spChg chg="del">
          <ac:chgData name="Vegard Lysne" userId="d9322163-4138-4c59-81c8-0831816ebb84" providerId="ADAL" clId="{B82472E0-CE0B-4E1F-A718-6A74784FC4FE}" dt="2023-11-27T21:56:34.793" v="9638" actId="478"/>
          <ac:spMkLst>
            <pc:docMk/>
            <pc:sldMk cId="837414473" sldId="278"/>
            <ac:spMk id="4" creationId="{96DFFECC-0B3A-4D69-CBB5-31A707C9314E}"/>
          </ac:spMkLst>
        </pc:spChg>
        <pc:spChg chg="del">
          <ac:chgData name="Vegard Lysne" userId="d9322163-4138-4c59-81c8-0831816ebb84" providerId="ADAL" clId="{B82472E0-CE0B-4E1F-A718-6A74784FC4FE}" dt="2023-11-27T21:56:34.793" v="9638" actId="478"/>
          <ac:spMkLst>
            <pc:docMk/>
            <pc:sldMk cId="837414473" sldId="278"/>
            <ac:spMk id="5" creationId="{077CE931-B232-91A1-4741-9587729D6939}"/>
          </ac:spMkLst>
        </pc:spChg>
        <pc:spChg chg="del">
          <ac:chgData name="Vegard Lysne" userId="d9322163-4138-4c59-81c8-0831816ebb84" providerId="ADAL" clId="{B82472E0-CE0B-4E1F-A718-6A74784FC4FE}" dt="2023-11-27T21:56:34.793" v="9638" actId="478"/>
          <ac:spMkLst>
            <pc:docMk/>
            <pc:sldMk cId="837414473" sldId="278"/>
            <ac:spMk id="6" creationId="{E0963B70-04D2-9228-F0EB-383283D631DD}"/>
          </ac:spMkLst>
        </pc:spChg>
        <pc:spChg chg="del">
          <ac:chgData name="Vegard Lysne" userId="d9322163-4138-4c59-81c8-0831816ebb84" providerId="ADAL" clId="{B82472E0-CE0B-4E1F-A718-6A74784FC4FE}" dt="2023-11-27T21:56:34.793" v="9638" actId="478"/>
          <ac:spMkLst>
            <pc:docMk/>
            <pc:sldMk cId="837414473" sldId="278"/>
            <ac:spMk id="7" creationId="{B6556A73-F81C-F20C-2C7A-08BA065D8213}"/>
          </ac:spMkLst>
        </pc:spChg>
        <pc:spChg chg="del">
          <ac:chgData name="Vegard Lysne" userId="d9322163-4138-4c59-81c8-0831816ebb84" providerId="ADAL" clId="{B82472E0-CE0B-4E1F-A718-6A74784FC4FE}" dt="2023-11-27T21:56:34.793" v="9638" actId="478"/>
          <ac:spMkLst>
            <pc:docMk/>
            <pc:sldMk cId="837414473" sldId="278"/>
            <ac:spMk id="8" creationId="{8E877651-46FD-58BC-16D6-F744DA060F2C}"/>
          </ac:spMkLst>
        </pc:spChg>
        <pc:spChg chg="del">
          <ac:chgData name="Vegard Lysne" userId="d9322163-4138-4c59-81c8-0831816ebb84" providerId="ADAL" clId="{B82472E0-CE0B-4E1F-A718-6A74784FC4FE}" dt="2023-11-27T21:56:34.793" v="9638" actId="478"/>
          <ac:spMkLst>
            <pc:docMk/>
            <pc:sldMk cId="837414473" sldId="278"/>
            <ac:spMk id="9" creationId="{0265A60C-1EFC-E608-1CDF-695339EEDB2B}"/>
          </ac:spMkLst>
        </pc:spChg>
        <pc:spChg chg="del">
          <ac:chgData name="Vegard Lysne" userId="d9322163-4138-4c59-81c8-0831816ebb84" providerId="ADAL" clId="{B82472E0-CE0B-4E1F-A718-6A74784FC4FE}" dt="2023-11-27T21:56:34.793" v="9638" actId="478"/>
          <ac:spMkLst>
            <pc:docMk/>
            <pc:sldMk cId="837414473" sldId="278"/>
            <ac:spMk id="10" creationId="{B4EB925F-96DD-21E2-C856-1A8D3B1CAFCA}"/>
          </ac:spMkLst>
        </pc:spChg>
        <pc:spChg chg="add mod">
          <ac:chgData name="Vegard Lysne" userId="d9322163-4138-4c59-81c8-0831816ebb84" providerId="ADAL" clId="{B82472E0-CE0B-4E1F-A718-6A74784FC4FE}" dt="2023-11-27T21:56:35.023" v="9639"/>
          <ac:spMkLst>
            <pc:docMk/>
            <pc:sldMk cId="837414473" sldId="278"/>
            <ac:spMk id="11" creationId="{AED0E220-36BD-A89C-FB6D-C8F15B8F0C3B}"/>
          </ac:spMkLst>
        </pc:spChg>
        <pc:spChg chg="add mod">
          <ac:chgData name="Vegard Lysne" userId="d9322163-4138-4c59-81c8-0831816ebb84" providerId="ADAL" clId="{B82472E0-CE0B-4E1F-A718-6A74784FC4FE}" dt="2023-11-27T21:56:35.023" v="9639"/>
          <ac:spMkLst>
            <pc:docMk/>
            <pc:sldMk cId="837414473" sldId="278"/>
            <ac:spMk id="12" creationId="{3E5E0587-6B37-9D56-E52E-E1852801B30F}"/>
          </ac:spMkLst>
        </pc:spChg>
        <pc:spChg chg="add mod">
          <ac:chgData name="Vegard Lysne" userId="d9322163-4138-4c59-81c8-0831816ebb84" providerId="ADAL" clId="{B82472E0-CE0B-4E1F-A718-6A74784FC4FE}" dt="2023-11-27T21:56:35.023" v="9639"/>
          <ac:spMkLst>
            <pc:docMk/>
            <pc:sldMk cId="837414473" sldId="278"/>
            <ac:spMk id="13" creationId="{8750525A-11B9-6881-2921-F20671453CF7}"/>
          </ac:spMkLst>
        </pc:spChg>
        <pc:spChg chg="add mod">
          <ac:chgData name="Vegard Lysne" userId="d9322163-4138-4c59-81c8-0831816ebb84" providerId="ADAL" clId="{B82472E0-CE0B-4E1F-A718-6A74784FC4FE}" dt="2023-11-27T21:56:35.023" v="9639"/>
          <ac:spMkLst>
            <pc:docMk/>
            <pc:sldMk cId="837414473" sldId="278"/>
            <ac:spMk id="14" creationId="{81409239-DEFD-7B40-209A-B369EE9613E3}"/>
          </ac:spMkLst>
        </pc:spChg>
        <pc:spChg chg="add mod">
          <ac:chgData name="Vegard Lysne" userId="d9322163-4138-4c59-81c8-0831816ebb84" providerId="ADAL" clId="{B82472E0-CE0B-4E1F-A718-6A74784FC4FE}" dt="2023-11-27T21:56:35.023" v="9639"/>
          <ac:spMkLst>
            <pc:docMk/>
            <pc:sldMk cId="837414473" sldId="278"/>
            <ac:spMk id="15" creationId="{1D06F075-DD4D-4B92-41D4-C14300736EA3}"/>
          </ac:spMkLst>
        </pc:spChg>
      </pc:sldChg>
      <pc:sldChg chg="addSp delSp modSp new mod ord modNotesTx">
        <pc:chgData name="Vegard Lysne" userId="d9322163-4138-4c59-81c8-0831816ebb84" providerId="ADAL" clId="{B82472E0-CE0B-4E1F-A718-6A74784FC4FE}" dt="2023-11-30T15:11:00.483" v="29638" actId="20577"/>
        <pc:sldMkLst>
          <pc:docMk/>
          <pc:sldMk cId="939764517" sldId="279"/>
        </pc:sldMkLst>
        <pc:spChg chg="del">
          <ac:chgData name="Vegard Lysne" userId="d9322163-4138-4c59-81c8-0831816ebb84" providerId="ADAL" clId="{B82472E0-CE0B-4E1F-A718-6A74784FC4FE}" dt="2023-11-28T19:02:23.501" v="11771" actId="478"/>
          <ac:spMkLst>
            <pc:docMk/>
            <pc:sldMk cId="939764517" sldId="279"/>
            <ac:spMk id="2" creationId="{E67502D2-8488-936B-5A13-F282F8787827}"/>
          </ac:spMkLst>
        </pc:spChg>
        <pc:spChg chg="del">
          <ac:chgData name="Vegard Lysne" userId="d9322163-4138-4c59-81c8-0831816ebb84" providerId="ADAL" clId="{B82472E0-CE0B-4E1F-A718-6A74784FC4FE}" dt="2023-11-28T19:02:23.501" v="11771" actId="478"/>
          <ac:spMkLst>
            <pc:docMk/>
            <pc:sldMk cId="939764517" sldId="279"/>
            <ac:spMk id="3" creationId="{452E9FA7-624B-0A00-2E87-F29CABF1BC50}"/>
          </ac:spMkLst>
        </pc:spChg>
        <pc:picChg chg="add del mod">
          <ac:chgData name="Vegard Lysne" userId="d9322163-4138-4c59-81c8-0831816ebb84" providerId="ADAL" clId="{B82472E0-CE0B-4E1F-A718-6A74784FC4FE}" dt="2023-11-28T20:08:46.770" v="11936" actId="478"/>
          <ac:picMkLst>
            <pc:docMk/>
            <pc:sldMk cId="939764517" sldId="279"/>
            <ac:picMk id="5" creationId="{E9F88CEB-95E8-F96E-F1E5-3B68AEA8FCCC}"/>
          </ac:picMkLst>
        </pc:picChg>
        <pc:picChg chg="add mod">
          <ac:chgData name="Vegard Lysne" userId="d9322163-4138-4c59-81c8-0831816ebb84" providerId="ADAL" clId="{B82472E0-CE0B-4E1F-A718-6A74784FC4FE}" dt="2023-11-28T20:09:21.409" v="11940" actId="962"/>
          <ac:picMkLst>
            <pc:docMk/>
            <pc:sldMk cId="939764517" sldId="279"/>
            <ac:picMk id="7" creationId="{361D1A0C-EC52-026B-28F4-BE0DCEC2FBB3}"/>
          </ac:picMkLst>
        </pc:picChg>
        <pc:picChg chg="add del">
          <ac:chgData name="Vegard Lysne" userId="d9322163-4138-4c59-81c8-0831816ebb84" providerId="ADAL" clId="{B82472E0-CE0B-4E1F-A718-6A74784FC4FE}" dt="2023-11-28T20:07:58.491" v="11923" actId="21"/>
          <ac:picMkLst>
            <pc:docMk/>
            <pc:sldMk cId="939764517" sldId="279"/>
            <ac:picMk id="9218" creationId="{64FD4790-C7C5-AF98-A356-E69A08BBAF84}"/>
          </ac:picMkLst>
        </pc:picChg>
      </pc:sldChg>
      <pc:sldChg chg="addSp delSp modSp new mod">
        <pc:chgData name="Vegard Lysne" userId="d9322163-4138-4c59-81c8-0831816ebb84" providerId="ADAL" clId="{B82472E0-CE0B-4E1F-A718-6A74784FC4FE}" dt="2023-11-28T19:41:17.685" v="11859" actId="962"/>
        <pc:sldMkLst>
          <pc:docMk/>
          <pc:sldMk cId="506314808" sldId="280"/>
        </pc:sldMkLst>
        <pc:spChg chg="del">
          <ac:chgData name="Vegard Lysne" userId="d9322163-4138-4c59-81c8-0831816ebb84" providerId="ADAL" clId="{B82472E0-CE0B-4E1F-A718-6A74784FC4FE}" dt="2023-11-28T19:40:03.481" v="11852" actId="478"/>
          <ac:spMkLst>
            <pc:docMk/>
            <pc:sldMk cId="506314808" sldId="280"/>
            <ac:spMk id="2" creationId="{D7AB2A62-EA1E-2141-6261-0EAE68DE2411}"/>
          </ac:spMkLst>
        </pc:spChg>
        <pc:spChg chg="del">
          <ac:chgData name="Vegard Lysne" userId="d9322163-4138-4c59-81c8-0831816ebb84" providerId="ADAL" clId="{B82472E0-CE0B-4E1F-A718-6A74784FC4FE}" dt="2023-11-28T19:40:03.481" v="11852" actId="478"/>
          <ac:spMkLst>
            <pc:docMk/>
            <pc:sldMk cId="506314808" sldId="280"/>
            <ac:spMk id="3" creationId="{C31EF1E1-14B2-1387-87C0-AE1A18F4B360}"/>
          </ac:spMkLst>
        </pc:spChg>
        <pc:picChg chg="add del mod">
          <ac:chgData name="Vegard Lysne" userId="d9322163-4138-4c59-81c8-0831816ebb84" providerId="ADAL" clId="{B82472E0-CE0B-4E1F-A718-6A74784FC4FE}" dt="2023-11-28T19:40:56.772" v="11856" actId="478"/>
          <ac:picMkLst>
            <pc:docMk/>
            <pc:sldMk cId="506314808" sldId="280"/>
            <ac:picMk id="5" creationId="{4A22BEF1-5D84-1BA4-EC72-E3554640D5C0}"/>
          </ac:picMkLst>
        </pc:picChg>
        <pc:picChg chg="add mod">
          <ac:chgData name="Vegard Lysne" userId="d9322163-4138-4c59-81c8-0831816ebb84" providerId="ADAL" clId="{B82472E0-CE0B-4E1F-A718-6A74784FC4FE}" dt="2023-11-28T19:41:17.685" v="11859" actId="962"/>
          <ac:picMkLst>
            <pc:docMk/>
            <pc:sldMk cId="506314808" sldId="280"/>
            <ac:picMk id="7" creationId="{C687BC37-8DF2-26C1-50FF-BEF53C849DBA}"/>
          </ac:picMkLst>
        </pc:picChg>
      </pc:sldChg>
      <pc:sldChg chg="addSp delSp modSp new mod modNotesTx">
        <pc:chgData name="Vegard Lysne" userId="d9322163-4138-4c59-81c8-0831816ebb84" providerId="ADAL" clId="{B82472E0-CE0B-4E1F-A718-6A74784FC4FE}" dt="2023-11-30T14:13:29.351" v="28584" actId="20577"/>
        <pc:sldMkLst>
          <pc:docMk/>
          <pc:sldMk cId="976750073" sldId="281"/>
        </pc:sldMkLst>
        <pc:spChg chg="del">
          <ac:chgData name="Vegard Lysne" userId="d9322163-4138-4c59-81c8-0831816ebb84" providerId="ADAL" clId="{B82472E0-CE0B-4E1F-A718-6A74784FC4FE}" dt="2023-11-28T20:02:28.944" v="11874" actId="478"/>
          <ac:spMkLst>
            <pc:docMk/>
            <pc:sldMk cId="976750073" sldId="281"/>
            <ac:spMk id="2" creationId="{EFEC838D-A382-6D8B-5B0D-7A7201CB3ED6}"/>
          </ac:spMkLst>
        </pc:spChg>
        <pc:spChg chg="del">
          <ac:chgData name="Vegard Lysne" userId="d9322163-4138-4c59-81c8-0831816ebb84" providerId="ADAL" clId="{B82472E0-CE0B-4E1F-A718-6A74784FC4FE}" dt="2023-11-28T20:02:28.944" v="11874" actId="478"/>
          <ac:spMkLst>
            <pc:docMk/>
            <pc:sldMk cId="976750073" sldId="281"/>
            <ac:spMk id="3" creationId="{C56A8834-1954-9F66-A9C9-41DE2B54E765}"/>
          </ac:spMkLst>
        </pc:spChg>
        <pc:picChg chg="add del mod">
          <ac:chgData name="Vegard Lysne" userId="d9322163-4138-4c59-81c8-0831816ebb84" providerId="ADAL" clId="{B82472E0-CE0B-4E1F-A718-6A74784FC4FE}" dt="2023-11-30T14:09:02.319" v="28283" actId="478"/>
          <ac:picMkLst>
            <pc:docMk/>
            <pc:sldMk cId="976750073" sldId="281"/>
            <ac:picMk id="3" creationId="{178FABE5-FB47-F460-50B8-736DA907353B}"/>
          </ac:picMkLst>
        </pc:picChg>
        <pc:picChg chg="add del mod">
          <ac:chgData name="Vegard Lysne" userId="d9322163-4138-4c59-81c8-0831816ebb84" providerId="ADAL" clId="{B82472E0-CE0B-4E1F-A718-6A74784FC4FE}" dt="2023-11-30T14:05:16.717" v="27774" actId="478"/>
          <ac:picMkLst>
            <pc:docMk/>
            <pc:sldMk cId="976750073" sldId="281"/>
            <ac:picMk id="5" creationId="{8022E404-B4F8-36E0-5D1B-59BDFED4E484}"/>
          </ac:picMkLst>
        </pc:picChg>
        <pc:picChg chg="add del mod">
          <ac:chgData name="Vegard Lysne" userId="d9322163-4138-4c59-81c8-0831816ebb84" providerId="ADAL" clId="{B82472E0-CE0B-4E1F-A718-6A74784FC4FE}" dt="2023-11-30T14:12:37.073" v="28381" actId="478"/>
          <ac:picMkLst>
            <pc:docMk/>
            <pc:sldMk cId="976750073" sldId="281"/>
            <ac:picMk id="6" creationId="{83CBA182-7B71-A565-514C-BBD7E0C8DEE1}"/>
          </ac:picMkLst>
        </pc:picChg>
        <pc:picChg chg="add mod">
          <ac:chgData name="Vegard Lysne" userId="d9322163-4138-4c59-81c8-0831816ebb84" providerId="ADAL" clId="{B82472E0-CE0B-4E1F-A718-6A74784FC4FE}" dt="2023-11-30T14:12:42.791" v="28383" actId="27614"/>
          <ac:picMkLst>
            <pc:docMk/>
            <pc:sldMk cId="976750073" sldId="281"/>
            <ac:picMk id="8" creationId="{462B4D65-7181-D213-78B6-F263248DD881}"/>
          </ac:picMkLst>
        </pc:picChg>
      </pc:sldChg>
      <pc:sldChg chg="addSp delSp modSp new mod modNotesTx">
        <pc:chgData name="Vegard Lysne" userId="d9322163-4138-4c59-81c8-0831816ebb84" providerId="ADAL" clId="{B82472E0-CE0B-4E1F-A718-6A74784FC4FE}" dt="2023-11-30T15:12:06.172" v="29802" actId="20577"/>
        <pc:sldMkLst>
          <pc:docMk/>
          <pc:sldMk cId="185588447" sldId="282"/>
        </pc:sldMkLst>
        <pc:spChg chg="del mod">
          <ac:chgData name="Vegard Lysne" userId="d9322163-4138-4c59-81c8-0831816ebb84" providerId="ADAL" clId="{B82472E0-CE0B-4E1F-A718-6A74784FC4FE}" dt="2023-11-28T20:08:21.880" v="11931" actId="478"/>
          <ac:spMkLst>
            <pc:docMk/>
            <pc:sldMk cId="185588447" sldId="282"/>
            <ac:spMk id="2" creationId="{214517C9-4AEE-A27D-A2CD-38D4C4E3F5FE}"/>
          </ac:spMkLst>
        </pc:spChg>
        <pc:spChg chg="del">
          <ac:chgData name="Vegard Lysne" userId="d9322163-4138-4c59-81c8-0831816ebb84" providerId="ADAL" clId="{B82472E0-CE0B-4E1F-A718-6A74784FC4FE}" dt="2023-11-28T20:08:19.607" v="11928" actId="931"/>
          <ac:spMkLst>
            <pc:docMk/>
            <pc:sldMk cId="185588447" sldId="282"/>
            <ac:spMk id="3" creationId="{82F9FA1D-B935-16D6-EF1D-DAA959D93B0F}"/>
          </ac:spMkLst>
        </pc:spChg>
        <pc:spChg chg="add del mod">
          <ac:chgData name="Vegard Lysne" userId="d9322163-4138-4c59-81c8-0831816ebb84" providerId="ADAL" clId="{B82472E0-CE0B-4E1F-A718-6A74784FC4FE}" dt="2023-11-28T20:08:24.383" v="11933" actId="478"/>
          <ac:spMkLst>
            <pc:docMk/>
            <pc:sldMk cId="185588447" sldId="282"/>
            <ac:spMk id="7" creationId="{510A559C-BD9C-73A0-4AB0-A4E0FC71E93B}"/>
          </ac:spMkLst>
        </pc:spChg>
        <pc:picChg chg="add del mod">
          <ac:chgData name="Vegard Lysne" userId="d9322163-4138-4c59-81c8-0831816ebb84" providerId="ADAL" clId="{B82472E0-CE0B-4E1F-A718-6A74784FC4FE}" dt="2023-11-28T20:08:23.473" v="11932" actId="478"/>
          <ac:picMkLst>
            <pc:docMk/>
            <pc:sldMk cId="185588447" sldId="282"/>
            <ac:picMk id="5" creationId="{E776AF3E-FAC3-57B3-0270-9ADC49ED3B01}"/>
          </ac:picMkLst>
        </pc:picChg>
        <pc:picChg chg="add del mod">
          <ac:chgData name="Vegard Lysne" userId="d9322163-4138-4c59-81c8-0831816ebb84" providerId="ADAL" clId="{B82472E0-CE0B-4E1F-A718-6A74784FC4FE}" dt="2023-11-28T20:08:47.733" v="11937" actId="478"/>
          <ac:picMkLst>
            <pc:docMk/>
            <pc:sldMk cId="185588447" sldId="282"/>
            <ac:picMk id="9" creationId="{7484BE27-961D-0DA5-481D-2E6996E5EC56}"/>
          </ac:picMkLst>
        </pc:picChg>
        <pc:picChg chg="add mod">
          <ac:chgData name="Vegard Lysne" userId="d9322163-4138-4c59-81c8-0831816ebb84" providerId="ADAL" clId="{B82472E0-CE0B-4E1F-A718-6A74784FC4FE}" dt="2023-11-28T20:09:30.904" v="11943" actId="962"/>
          <ac:picMkLst>
            <pc:docMk/>
            <pc:sldMk cId="185588447" sldId="282"/>
            <ac:picMk id="11" creationId="{EFFB19B8-94DC-128D-33DD-7F7CD5A4A941}"/>
          </ac:picMkLst>
        </pc:picChg>
      </pc:sldChg>
      <pc:sldChg chg="addSp delSp modSp new mod modAnim modNotesTx">
        <pc:chgData name="Vegard Lysne" userId="d9322163-4138-4c59-81c8-0831816ebb84" providerId="ADAL" clId="{B82472E0-CE0B-4E1F-A718-6A74784FC4FE}" dt="2023-11-30T15:14:29.925" v="29982" actId="6549"/>
        <pc:sldMkLst>
          <pc:docMk/>
          <pc:sldMk cId="2861473688" sldId="283"/>
        </pc:sldMkLst>
        <pc:spChg chg="add del">
          <ac:chgData name="Vegard Lysne" userId="d9322163-4138-4c59-81c8-0831816ebb84" providerId="ADAL" clId="{B82472E0-CE0B-4E1F-A718-6A74784FC4FE}" dt="2023-11-28T20:10:31.833" v="11946" actId="478"/>
          <ac:spMkLst>
            <pc:docMk/>
            <pc:sldMk cId="2861473688" sldId="283"/>
            <ac:spMk id="2" creationId="{7B30AB59-C5C6-7D25-9154-6A2FDDE56E95}"/>
          </ac:spMkLst>
        </pc:spChg>
        <pc:spChg chg="add del">
          <ac:chgData name="Vegard Lysne" userId="d9322163-4138-4c59-81c8-0831816ebb84" providerId="ADAL" clId="{B82472E0-CE0B-4E1F-A718-6A74784FC4FE}" dt="2023-11-28T20:10:31.833" v="11946" actId="478"/>
          <ac:spMkLst>
            <pc:docMk/>
            <pc:sldMk cId="2861473688" sldId="283"/>
            <ac:spMk id="3" creationId="{993CB187-C26A-4D55-4DDA-72FD79A8A9C0}"/>
          </ac:spMkLst>
        </pc:spChg>
        <pc:grpChg chg="add del mod">
          <ac:chgData name="Vegard Lysne" userId="d9322163-4138-4c59-81c8-0831816ebb84" providerId="ADAL" clId="{B82472E0-CE0B-4E1F-A718-6A74784FC4FE}" dt="2023-11-28T21:36:27.395" v="12952" actId="165"/>
          <ac:grpSpMkLst>
            <pc:docMk/>
            <pc:sldMk cId="2861473688" sldId="283"/>
            <ac:grpSpMk id="6" creationId="{A52AE4D0-0352-C114-C975-B845530EE961}"/>
          </ac:grpSpMkLst>
        </pc:grpChg>
        <pc:picChg chg="add del mod topLvl">
          <ac:chgData name="Vegard Lysne" userId="d9322163-4138-4c59-81c8-0831816ebb84" providerId="ADAL" clId="{B82472E0-CE0B-4E1F-A718-6A74784FC4FE}" dt="2023-11-28T21:36:27.395" v="12952" actId="165"/>
          <ac:picMkLst>
            <pc:docMk/>
            <pc:sldMk cId="2861473688" sldId="283"/>
            <ac:picMk id="4" creationId="{BBFEB46B-4478-CAAF-9D39-450C066AF2F8}"/>
          </ac:picMkLst>
        </pc:picChg>
        <pc:picChg chg="add mod topLvl">
          <ac:chgData name="Vegard Lysne" userId="d9322163-4138-4c59-81c8-0831816ebb84" providerId="ADAL" clId="{B82472E0-CE0B-4E1F-A718-6A74784FC4FE}" dt="2023-11-28T21:36:27.395" v="12952" actId="165"/>
          <ac:picMkLst>
            <pc:docMk/>
            <pc:sldMk cId="2861473688" sldId="283"/>
            <ac:picMk id="5" creationId="{C44946A4-DA35-6457-F862-D5EE281E4156}"/>
          </ac:picMkLst>
        </pc:picChg>
      </pc:sldChg>
      <pc:sldChg chg="addSp delSp modSp new mod modNotesTx">
        <pc:chgData name="Vegard Lysne" userId="d9322163-4138-4c59-81c8-0831816ebb84" providerId="ADAL" clId="{B82472E0-CE0B-4E1F-A718-6A74784FC4FE}" dt="2023-11-30T15:15:21.870" v="30157" actId="20577"/>
        <pc:sldMkLst>
          <pc:docMk/>
          <pc:sldMk cId="2158524858" sldId="284"/>
        </pc:sldMkLst>
        <pc:spChg chg="del">
          <ac:chgData name="Vegard Lysne" userId="d9322163-4138-4c59-81c8-0831816ebb84" providerId="ADAL" clId="{B82472E0-CE0B-4E1F-A718-6A74784FC4FE}" dt="2023-11-28T21:33:30.884" v="12915" actId="478"/>
          <ac:spMkLst>
            <pc:docMk/>
            <pc:sldMk cId="2158524858" sldId="284"/>
            <ac:spMk id="2" creationId="{221F9D3C-EA12-097C-B16C-EDEFC062AE6A}"/>
          </ac:spMkLst>
        </pc:spChg>
        <pc:spChg chg="del">
          <ac:chgData name="Vegard Lysne" userId="d9322163-4138-4c59-81c8-0831816ebb84" providerId="ADAL" clId="{B82472E0-CE0B-4E1F-A718-6A74784FC4FE}" dt="2023-11-28T21:33:30.884" v="12915" actId="478"/>
          <ac:spMkLst>
            <pc:docMk/>
            <pc:sldMk cId="2158524858" sldId="284"/>
            <ac:spMk id="3" creationId="{F6AB3869-7142-61CE-18E4-E3B545059164}"/>
          </ac:spMkLst>
        </pc:spChg>
        <pc:picChg chg="add del mod">
          <ac:chgData name="Vegard Lysne" userId="d9322163-4138-4c59-81c8-0831816ebb84" providerId="ADAL" clId="{B82472E0-CE0B-4E1F-A718-6A74784FC4FE}" dt="2023-11-28T21:34:46.637" v="12931" actId="478"/>
          <ac:picMkLst>
            <pc:docMk/>
            <pc:sldMk cId="2158524858" sldId="284"/>
            <ac:picMk id="5" creationId="{18DB359A-E747-C71E-4BC2-B511CDA7B0C0}"/>
          </ac:picMkLst>
        </pc:picChg>
        <pc:picChg chg="add mod">
          <ac:chgData name="Vegard Lysne" userId="d9322163-4138-4c59-81c8-0831816ebb84" providerId="ADAL" clId="{B82472E0-CE0B-4E1F-A718-6A74784FC4FE}" dt="2023-11-28T21:35:14.119" v="12935" actId="962"/>
          <ac:picMkLst>
            <pc:docMk/>
            <pc:sldMk cId="2158524858" sldId="284"/>
            <ac:picMk id="7" creationId="{5D2EB8C8-4D8A-C605-1B7F-423D237CB81E}"/>
          </ac:picMkLst>
        </pc:picChg>
      </pc:sldChg>
      <pc:sldChg chg="addSp delSp modSp add mod modNotesTx">
        <pc:chgData name="Vegard Lysne" userId="d9322163-4138-4c59-81c8-0831816ebb84" providerId="ADAL" clId="{B82472E0-CE0B-4E1F-A718-6A74784FC4FE}" dt="2023-11-30T15:16:05.869" v="30309" actId="20577"/>
        <pc:sldMkLst>
          <pc:docMk/>
          <pc:sldMk cId="2245423093" sldId="285"/>
        </pc:sldMkLst>
        <pc:picChg chg="add del mod">
          <ac:chgData name="Vegard Lysne" userId="d9322163-4138-4c59-81c8-0831816ebb84" providerId="ADAL" clId="{B82472E0-CE0B-4E1F-A718-6A74784FC4FE}" dt="2023-11-28T21:33:52.739" v="12923" actId="478"/>
          <ac:picMkLst>
            <pc:docMk/>
            <pc:sldMk cId="2245423093" sldId="285"/>
            <ac:picMk id="3" creationId="{28D72BEF-5B85-3A26-1828-0A1524F8D2F1}"/>
          </ac:picMkLst>
        </pc:picChg>
        <pc:picChg chg="add del mod">
          <ac:chgData name="Vegard Lysne" userId="d9322163-4138-4c59-81c8-0831816ebb84" providerId="ADAL" clId="{B82472E0-CE0B-4E1F-A718-6A74784FC4FE}" dt="2023-11-28T21:34:33.644" v="12927" actId="478"/>
          <ac:picMkLst>
            <pc:docMk/>
            <pc:sldMk cId="2245423093" sldId="285"/>
            <ac:picMk id="5" creationId="{2D504353-4BA0-9B6B-DB64-10EACB65F955}"/>
          </ac:picMkLst>
        </pc:picChg>
        <pc:picChg chg="add del mod">
          <ac:chgData name="Vegard Lysne" userId="d9322163-4138-4c59-81c8-0831816ebb84" providerId="ADAL" clId="{B82472E0-CE0B-4E1F-A718-6A74784FC4FE}" dt="2023-11-28T21:34:47.524" v="12932" actId="478"/>
          <ac:picMkLst>
            <pc:docMk/>
            <pc:sldMk cId="2245423093" sldId="285"/>
            <ac:picMk id="7" creationId="{866443FF-DA4C-F250-FFF3-D5A641D87640}"/>
          </ac:picMkLst>
        </pc:picChg>
        <pc:picChg chg="add del mod">
          <ac:chgData name="Vegard Lysne" userId="d9322163-4138-4c59-81c8-0831816ebb84" providerId="ADAL" clId="{B82472E0-CE0B-4E1F-A718-6A74784FC4FE}" dt="2023-11-28T21:38:25.622" v="13189" actId="478"/>
          <ac:picMkLst>
            <pc:docMk/>
            <pc:sldMk cId="2245423093" sldId="285"/>
            <ac:picMk id="9" creationId="{619E90D1-453D-3ED8-42E1-380E33CA5A30}"/>
          </ac:picMkLst>
        </pc:picChg>
        <pc:picChg chg="add mod">
          <ac:chgData name="Vegard Lysne" userId="d9322163-4138-4c59-81c8-0831816ebb84" providerId="ADAL" clId="{B82472E0-CE0B-4E1F-A718-6A74784FC4FE}" dt="2023-11-28T21:38:41.179" v="13191" actId="27614"/>
          <ac:picMkLst>
            <pc:docMk/>
            <pc:sldMk cId="2245423093" sldId="285"/>
            <ac:picMk id="11" creationId="{D9933ADF-B456-3CB6-9B09-E64894F61EC1}"/>
          </ac:picMkLst>
        </pc:picChg>
      </pc:sldChg>
      <pc:sldChg chg="addSp delSp modSp new mod modAnim modNotesTx">
        <pc:chgData name="Vegard Lysne" userId="d9322163-4138-4c59-81c8-0831816ebb84" providerId="ADAL" clId="{B82472E0-CE0B-4E1F-A718-6A74784FC4FE}" dt="2023-11-28T21:42:55.118" v="14037" actId="20577"/>
        <pc:sldMkLst>
          <pc:docMk/>
          <pc:sldMk cId="258456568" sldId="286"/>
        </pc:sldMkLst>
        <pc:spChg chg="del">
          <ac:chgData name="Vegard Lysne" userId="d9322163-4138-4c59-81c8-0831816ebb84" providerId="ADAL" clId="{B82472E0-CE0B-4E1F-A718-6A74784FC4FE}" dt="2023-11-28T21:35:44.236" v="12940" actId="478"/>
          <ac:spMkLst>
            <pc:docMk/>
            <pc:sldMk cId="258456568" sldId="286"/>
            <ac:spMk id="2" creationId="{4D00B515-7630-69F2-6316-F27C6DF7BDF2}"/>
          </ac:spMkLst>
        </pc:spChg>
        <pc:spChg chg="del">
          <ac:chgData name="Vegard Lysne" userId="d9322163-4138-4c59-81c8-0831816ebb84" providerId="ADAL" clId="{B82472E0-CE0B-4E1F-A718-6A74784FC4FE}" dt="2023-11-28T21:35:44.236" v="12940" actId="478"/>
          <ac:spMkLst>
            <pc:docMk/>
            <pc:sldMk cId="258456568" sldId="286"/>
            <ac:spMk id="3" creationId="{7C085FB4-00F1-4786-33D7-585666E06DFA}"/>
          </ac:spMkLst>
        </pc:spChg>
        <pc:grpChg chg="add del mod">
          <ac:chgData name="Vegard Lysne" userId="d9322163-4138-4c59-81c8-0831816ebb84" providerId="ADAL" clId="{B82472E0-CE0B-4E1F-A718-6A74784FC4FE}" dt="2023-11-28T21:36:56.503" v="12963" actId="165"/>
          <ac:grpSpMkLst>
            <pc:docMk/>
            <pc:sldMk cId="258456568" sldId="286"/>
            <ac:grpSpMk id="6" creationId="{EA7FA5FA-6E8D-1450-F649-45381D178E04}"/>
          </ac:grpSpMkLst>
        </pc:grpChg>
        <pc:picChg chg="add mod topLvl">
          <ac:chgData name="Vegard Lysne" userId="d9322163-4138-4c59-81c8-0831816ebb84" providerId="ADAL" clId="{B82472E0-CE0B-4E1F-A718-6A74784FC4FE}" dt="2023-11-28T21:36:56.503" v="12963" actId="165"/>
          <ac:picMkLst>
            <pc:docMk/>
            <pc:sldMk cId="258456568" sldId="286"/>
            <ac:picMk id="4" creationId="{AEBDAC69-DBDB-0B12-32CE-3B67608CF67D}"/>
          </ac:picMkLst>
        </pc:picChg>
        <pc:picChg chg="add mod topLvl">
          <ac:chgData name="Vegard Lysne" userId="d9322163-4138-4c59-81c8-0831816ebb84" providerId="ADAL" clId="{B82472E0-CE0B-4E1F-A718-6A74784FC4FE}" dt="2023-11-28T21:36:56.503" v="12963" actId="165"/>
          <ac:picMkLst>
            <pc:docMk/>
            <pc:sldMk cId="258456568" sldId="286"/>
            <ac:picMk id="5" creationId="{1977470C-ECC9-DF40-40F8-04952D92B289}"/>
          </ac:picMkLst>
        </pc:picChg>
      </pc:sldChg>
      <pc:sldChg chg="addSp delSp modSp new mod modNotesTx">
        <pc:chgData name="Vegard Lysne" userId="d9322163-4138-4c59-81c8-0831816ebb84" providerId="ADAL" clId="{B82472E0-CE0B-4E1F-A718-6A74784FC4FE}" dt="2023-11-28T22:06:51.069" v="14413" actId="20577"/>
        <pc:sldMkLst>
          <pc:docMk/>
          <pc:sldMk cId="3494145229" sldId="287"/>
        </pc:sldMkLst>
        <pc:spChg chg="del">
          <ac:chgData name="Vegard Lysne" userId="d9322163-4138-4c59-81c8-0831816ebb84" providerId="ADAL" clId="{B82472E0-CE0B-4E1F-A718-6A74784FC4FE}" dt="2023-11-28T22:06:03.239" v="14226" actId="478"/>
          <ac:spMkLst>
            <pc:docMk/>
            <pc:sldMk cId="3494145229" sldId="287"/>
            <ac:spMk id="2" creationId="{CAFD3FC2-1109-81E5-D4A7-E734CD347188}"/>
          </ac:spMkLst>
        </pc:spChg>
        <pc:spChg chg="del">
          <ac:chgData name="Vegard Lysne" userId="d9322163-4138-4c59-81c8-0831816ebb84" providerId="ADAL" clId="{B82472E0-CE0B-4E1F-A718-6A74784FC4FE}" dt="2023-11-28T22:06:03.239" v="14226" actId="478"/>
          <ac:spMkLst>
            <pc:docMk/>
            <pc:sldMk cId="3494145229" sldId="287"/>
            <ac:spMk id="3" creationId="{FFD85815-5CDF-12F7-23F7-AC7783A9F98E}"/>
          </ac:spMkLst>
        </pc:spChg>
        <pc:picChg chg="add mod">
          <ac:chgData name="Vegard Lysne" userId="d9322163-4138-4c59-81c8-0831816ebb84" providerId="ADAL" clId="{B82472E0-CE0B-4E1F-A718-6A74784FC4FE}" dt="2023-11-28T22:06:10.204" v="14228" actId="1076"/>
          <ac:picMkLst>
            <pc:docMk/>
            <pc:sldMk cId="3494145229" sldId="287"/>
            <ac:picMk id="4" creationId="{C46CBF20-E1CE-F9CB-0A30-018FA7634DF5}"/>
          </ac:picMkLst>
        </pc:picChg>
      </pc:sldChg>
      <pc:sldChg chg="addSp delSp modSp new mod ord modNotesTx">
        <pc:chgData name="Vegard Lysne" userId="d9322163-4138-4c59-81c8-0831816ebb84" providerId="ADAL" clId="{B82472E0-CE0B-4E1F-A718-6A74784FC4FE}" dt="2023-11-30T15:05:49.527" v="29060" actId="27614"/>
        <pc:sldMkLst>
          <pc:docMk/>
          <pc:sldMk cId="1396751140" sldId="288"/>
        </pc:sldMkLst>
        <pc:spChg chg="del">
          <ac:chgData name="Vegard Lysne" userId="d9322163-4138-4c59-81c8-0831816ebb84" providerId="ADAL" clId="{B82472E0-CE0B-4E1F-A718-6A74784FC4FE}" dt="2023-11-28T22:07:58.913" v="14416" actId="478"/>
          <ac:spMkLst>
            <pc:docMk/>
            <pc:sldMk cId="1396751140" sldId="288"/>
            <ac:spMk id="2" creationId="{264EB9EC-5D6B-80B0-85E6-F1C15BE2E027}"/>
          </ac:spMkLst>
        </pc:spChg>
        <pc:spChg chg="del">
          <ac:chgData name="Vegard Lysne" userId="d9322163-4138-4c59-81c8-0831816ebb84" providerId="ADAL" clId="{B82472E0-CE0B-4E1F-A718-6A74784FC4FE}" dt="2023-11-28T22:07:58.913" v="14416" actId="478"/>
          <ac:spMkLst>
            <pc:docMk/>
            <pc:sldMk cId="1396751140" sldId="288"/>
            <ac:spMk id="3" creationId="{DF87889B-E130-4C0F-095B-6E63F0226EBD}"/>
          </ac:spMkLst>
        </pc:spChg>
        <pc:picChg chg="add mod">
          <ac:chgData name="Vegard Lysne" userId="d9322163-4138-4c59-81c8-0831816ebb84" providerId="ADAL" clId="{B82472E0-CE0B-4E1F-A718-6A74784FC4FE}" dt="2023-11-30T15:05:49.527" v="29060" actId="27614"/>
          <ac:picMkLst>
            <pc:docMk/>
            <pc:sldMk cId="1396751140" sldId="288"/>
            <ac:picMk id="3" creationId="{A7D3AA0C-33BF-0667-887D-A289341224B8}"/>
          </ac:picMkLst>
        </pc:picChg>
        <pc:picChg chg="add del mod">
          <ac:chgData name="Vegard Lysne" userId="d9322163-4138-4c59-81c8-0831816ebb84" providerId="ADAL" clId="{B82472E0-CE0B-4E1F-A718-6A74784FC4FE}" dt="2023-11-30T15:05:42.326" v="29058" actId="478"/>
          <ac:picMkLst>
            <pc:docMk/>
            <pc:sldMk cId="1396751140" sldId="288"/>
            <ac:picMk id="5" creationId="{EC08C625-0A6F-9EE7-F3D0-92D245575190}"/>
          </ac:picMkLst>
        </pc:picChg>
      </pc:sldChg>
      <pc:sldChg chg="addSp delSp modSp add mod ord modNotesTx">
        <pc:chgData name="Vegard Lysne" userId="d9322163-4138-4c59-81c8-0831816ebb84" providerId="ADAL" clId="{B82472E0-CE0B-4E1F-A718-6A74784FC4FE}" dt="2023-11-30T15:08:19.130" v="29148" actId="20577"/>
        <pc:sldMkLst>
          <pc:docMk/>
          <pc:sldMk cId="1069789553" sldId="289"/>
        </pc:sldMkLst>
        <pc:picChg chg="add del mod">
          <ac:chgData name="Vegard Lysne" userId="d9322163-4138-4c59-81c8-0831816ebb84" providerId="ADAL" clId="{B82472E0-CE0B-4E1F-A718-6A74784FC4FE}" dt="2023-11-30T15:05:49.949" v="29061" actId="478"/>
          <ac:picMkLst>
            <pc:docMk/>
            <pc:sldMk cId="1069789553" sldId="289"/>
            <ac:picMk id="3" creationId="{01D86860-D328-949B-44C4-3ED592A65176}"/>
          </ac:picMkLst>
        </pc:picChg>
        <pc:picChg chg="add del mod">
          <ac:chgData name="Vegard Lysne" userId="d9322163-4138-4c59-81c8-0831816ebb84" providerId="ADAL" clId="{B82472E0-CE0B-4E1F-A718-6A74784FC4FE}" dt="2023-11-28T23:05:29.815" v="14424" actId="478"/>
          <ac:picMkLst>
            <pc:docMk/>
            <pc:sldMk cId="1069789553" sldId="289"/>
            <ac:picMk id="3" creationId="{9F12A1DD-B1CC-6B45-4F87-C8B2A2BA7141}"/>
          </ac:picMkLst>
        </pc:picChg>
        <pc:picChg chg="add del mod">
          <ac:chgData name="Vegard Lysne" userId="d9322163-4138-4c59-81c8-0831816ebb84" providerId="ADAL" clId="{B82472E0-CE0B-4E1F-A718-6A74784FC4FE}" dt="2023-11-28T23:06:06.846" v="14428" actId="478"/>
          <ac:picMkLst>
            <pc:docMk/>
            <pc:sldMk cId="1069789553" sldId="289"/>
            <ac:picMk id="5" creationId="{3696E5D1-0C8E-6108-407C-E19235BCD0FD}"/>
          </ac:picMkLst>
        </pc:picChg>
        <pc:picChg chg="add del mod">
          <ac:chgData name="Vegard Lysne" userId="d9322163-4138-4c59-81c8-0831816ebb84" providerId="ADAL" clId="{B82472E0-CE0B-4E1F-A718-6A74784FC4FE}" dt="2023-11-30T15:06:12.163" v="29065" actId="478"/>
          <ac:picMkLst>
            <pc:docMk/>
            <pc:sldMk cId="1069789553" sldId="289"/>
            <ac:picMk id="5" creationId="{8730A66C-F0D8-CA45-4E71-7D3331606017}"/>
          </ac:picMkLst>
        </pc:picChg>
        <pc:picChg chg="add del mod">
          <ac:chgData name="Vegard Lysne" userId="d9322163-4138-4c59-81c8-0831816ebb84" providerId="ADAL" clId="{B82472E0-CE0B-4E1F-A718-6A74784FC4FE}" dt="2023-11-30T15:04:54.750" v="29055" actId="478"/>
          <ac:picMkLst>
            <pc:docMk/>
            <pc:sldMk cId="1069789553" sldId="289"/>
            <ac:picMk id="7" creationId="{7DA4F00E-16D9-3DEB-5744-31FF7BF72485}"/>
          </ac:picMkLst>
        </pc:picChg>
        <pc:picChg chg="add mod">
          <ac:chgData name="Vegard Lysne" userId="d9322163-4138-4c59-81c8-0831816ebb84" providerId="ADAL" clId="{B82472E0-CE0B-4E1F-A718-6A74784FC4FE}" dt="2023-11-30T15:07:44.364" v="29067" actId="27614"/>
          <ac:picMkLst>
            <pc:docMk/>
            <pc:sldMk cId="1069789553" sldId="289"/>
            <ac:picMk id="8" creationId="{3DE93FE1-9C7B-A10A-4F0B-6C5957CDB53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CD3904-E1AB-4588-B97F-E6CAE9F01BD5}" type="datetimeFigureOut">
              <a:rPr lang="nb-NO" smtClean="0"/>
              <a:t>30.11.2023</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B417F-0CAB-4718-B5DD-D78A7EC2F052}" type="slidenum">
              <a:rPr lang="nb-NO" smtClean="0"/>
              <a:t>‹#›</a:t>
            </a:fld>
            <a:endParaRPr lang="nb-NO"/>
          </a:p>
        </p:txBody>
      </p:sp>
    </p:spTree>
    <p:extLst>
      <p:ext uri="{BB962C8B-B14F-4D97-AF65-F5344CB8AC3E}">
        <p14:creationId xmlns:p14="http://schemas.microsoft.com/office/powerpoint/2010/main" val="175753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Før lunsj hadde vi en panelsamtale der vi lærte mye om formidling av ernæringsinformasjon. Jeg skal snakke om en litt annen side av formidling, nemlig formidling av data gjennom visualiseringer eller figurer. Dette  r et veldig effektivt verktøy for å fortelle historier fra dataene og gjøre disse lett tilgjengelig for mottakeren.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Dette er også tema for metodehjørnet i NTFE </a:t>
            </a:r>
            <a:r>
              <a:rPr lang="nb-NO" dirty="0" err="1"/>
              <a:t>nr</a:t>
            </a:r>
            <a:r>
              <a:rPr lang="nb-NO" dirty="0"/>
              <a:t> 4, og der finner dere  noen forslag til gode ressurser for å fordype seg videre i dette temaet.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Men nå skal jeg først si noe om de grunnleggende prinsippene for hvordan vi går fra data til figur, og så har jeg noen mer konkrete tips mot slutten.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a:p>
            <a:endParaRPr lang="nb-NO" dirty="0"/>
          </a:p>
          <a:p>
            <a:endParaRPr lang="nb-NO" dirty="0"/>
          </a:p>
        </p:txBody>
      </p:sp>
      <p:sp>
        <p:nvSpPr>
          <p:cNvPr id="4" name="Plassholder for lysbildenummer 3"/>
          <p:cNvSpPr>
            <a:spLocks noGrp="1"/>
          </p:cNvSpPr>
          <p:nvPr>
            <p:ph type="sldNum" sz="quarter" idx="5"/>
          </p:nvPr>
        </p:nvSpPr>
        <p:spPr/>
        <p:txBody>
          <a:bodyPr/>
          <a:lstStyle/>
          <a:p>
            <a:fld id="{253B417F-0CAB-4718-B5DD-D78A7EC2F052}" type="slidenum">
              <a:rPr lang="nb-NO" smtClean="0"/>
              <a:t>1</a:t>
            </a:fld>
            <a:endParaRPr lang="nb-NO"/>
          </a:p>
        </p:txBody>
      </p:sp>
    </p:spTree>
    <p:extLst>
      <p:ext uri="{BB962C8B-B14F-4D97-AF65-F5344CB8AC3E}">
        <p14:creationId xmlns:p14="http://schemas.microsoft.com/office/powerpoint/2010/main" val="245094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Det siste laget handlet som sagt om alle elementene som ikke er relatert til dataene, men som handler om utforming av den endelige figuren. Her finnes det mange muligheter til å gjøre plottet både finere og styggere, og vi kan gjøre det lettere og vanskeligere å lese. </a:t>
            </a:r>
          </a:p>
          <a:p>
            <a:endParaRPr lang="nb-NO" dirty="0"/>
          </a:p>
          <a:p>
            <a:r>
              <a:rPr lang="nb-NO" dirty="0"/>
              <a:t>Her har jeg for eksempel lagt på støttelinjer, og flyttet forklaringen fra over til under plottet. I tillegg har jeg laget en tittel og lagt på informasjon om at dataene var simulert. </a:t>
            </a:r>
          </a:p>
          <a:p>
            <a:endParaRPr lang="nb-NO" dirty="0"/>
          </a:p>
        </p:txBody>
      </p:sp>
      <p:sp>
        <p:nvSpPr>
          <p:cNvPr id="4" name="Plassholder for lysbildenummer 3"/>
          <p:cNvSpPr>
            <a:spLocks noGrp="1"/>
          </p:cNvSpPr>
          <p:nvPr>
            <p:ph type="sldNum" sz="quarter" idx="5"/>
          </p:nvPr>
        </p:nvSpPr>
        <p:spPr/>
        <p:txBody>
          <a:bodyPr/>
          <a:lstStyle/>
          <a:p>
            <a:fld id="{253B417F-0CAB-4718-B5DD-D78A7EC2F052}" type="slidenum">
              <a:rPr lang="nb-NO" smtClean="0"/>
              <a:t>10</a:t>
            </a:fld>
            <a:endParaRPr lang="nb-NO"/>
          </a:p>
        </p:txBody>
      </p:sp>
    </p:spTree>
    <p:extLst>
      <p:ext uri="{BB962C8B-B14F-4D97-AF65-F5344CB8AC3E}">
        <p14:creationId xmlns:p14="http://schemas.microsoft.com/office/powerpoint/2010/main" val="423669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var den teoretiske biten. Resten av tiden vil jeg bruke på å gi dere noen praktiske tips, og spesielt til de som har lyst å lage figurer som er uklare, forvirrende og misvisende. Eller: skikkelig dårlige figurer.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11</a:t>
            </a:fld>
            <a:endParaRPr lang="nb-NO"/>
          </a:p>
        </p:txBody>
      </p:sp>
    </p:spTree>
    <p:extLst>
      <p:ext uri="{BB962C8B-B14F-4D97-AF65-F5344CB8AC3E}">
        <p14:creationId xmlns:p14="http://schemas.microsoft.com/office/powerpoint/2010/main" val="3219069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 ser vi plottet fra i sted som viser sammenhengen mellom høyde og vekt innad i de ulike yrkesgruppene. Dette plottet er ganske lett å lese, men om vi har lyst til å gjøre det litt dårligere så er det å endre på skrifttyper og skriftstørrelse et godt valg. Jeg anbefaler å velge en font som er vanskelig å lese, bruke liten skrift, og gjerne bruke flere forskjellige skrifttyper. I tillegg så kan vi gjøre teksten vanskeligere å lese med å gjøre kontrasten til bakgrunnen litt dårligere.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12</a:t>
            </a:fld>
            <a:endParaRPr lang="nb-NO"/>
          </a:p>
        </p:txBody>
      </p:sp>
    </p:spTree>
    <p:extLst>
      <p:ext uri="{BB962C8B-B14F-4D97-AF65-F5344CB8AC3E}">
        <p14:creationId xmlns:p14="http://schemas.microsoft.com/office/powerpoint/2010/main" val="2762819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253B417F-0CAB-4718-B5DD-D78A7EC2F052}" type="slidenum">
              <a:rPr lang="nb-NO" smtClean="0"/>
              <a:t>13</a:t>
            </a:fld>
            <a:endParaRPr lang="nb-NO"/>
          </a:p>
        </p:txBody>
      </p:sp>
    </p:spTree>
    <p:extLst>
      <p:ext uri="{BB962C8B-B14F-4D97-AF65-F5344CB8AC3E}">
        <p14:creationId xmlns:p14="http://schemas.microsoft.com/office/powerpoint/2010/main" val="106901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Et annet verktøy vi kan bruke er fargebruk. Her ser vi et </a:t>
            </a:r>
            <a:r>
              <a:rPr lang="nb-NO" dirty="0" err="1"/>
              <a:t>boksplott</a:t>
            </a:r>
            <a:r>
              <a:rPr lang="nb-NO" dirty="0"/>
              <a:t> som viser fordelingen av vekt innad i de ulike yrkesgruppene. Problemet med dette plottet er at det er utrolig kjedelig å se på. Dette kan vi ordne med å legge til litt mer farger. </a:t>
            </a:r>
          </a:p>
          <a:p>
            <a:endParaRPr lang="nb-NO" dirty="0"/>
          </a:p>
        </p:txBody>
      </p:sp>
      <p:sp>
        <p:nvSpPr>
          <p:cNvPr id="4" name="Plassholder for lysbildenummer 3"/>
          <p:cNvSpPr>
            <a:spLocks noGrp="1"/>
          </p:cNvSpPr>
          <p:nvPr>
            <p:ph type="sldNum" sz="quarter" idx="5"/>
          </p:nvPr>
        </p:nvSpPr>
        <p:spPr/>
        <p:txBody>
          <a:bodyPr/>
          <a:lstStyle/>
          <a:p>
            <a:fld id="{253B417F-0CAB-4718-B5DD-D78A7EC2F052}" type="slidenum">
              <a:rPr lang="nb-NO" smtClean="0"/>
              <a:t>14</a:t>
            </a:fld>
            <a:endParaRPr lang="nb-NO"/>
          </a:p>
        </p:txBody>
      </p:sp>
    </p:spTree>
    <p:extLst>
      <p:ext uri="{BB962C8B-B14F-4D97-AF65-F5344CB8AC3E}">
        <p14:creationId xmlns:p14="http://schemas.microsoft.com/office/powerpoint/2010/main" val="3763575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For eksempel sånn som dette. Her er det bare fantasien som setter grenser. Her har vi også mulighet til å utnytte at noen er fargeblinde, og kombinere farger som vi vet kan være utfordrende å skille fra hverandre sånn som rød og grønn.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15</a:t>
            </a:fld>
            <a:endParaRPr lang="nb-NO"/>
          </a:p>
        </p:txBody>
      </p:sp>
    </p:spTree>
    <p:extLst>
      <p:ext uri="{BB962C8B-B14F-4D97-AF65-F5344CB8AC3E}">
        <p14:creationId xmlns:p14="http://schemas.microsoft.com/office/powerpoint/2010/main" val="1961657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neste vi kan tenke på er å utnytte den plassen vi har tilgjengelig. Dette plottet er ganske oversiktlig og viser antallet menn og kvinner i de tre yrkesgruppene. Men her </a:t>
            </a:r>
          </a:p>
          <a:p>
            <a:endParaRPr lang="nb-NO" dirty="0"/>
          </a:p>
          <a:p>
            <a:endParaRPr lang="nb-NO" dirty="0"/>
          </a:p>
          <a:p>
            <a:r>
              <a:rPr lang="nb-NO" dirty="0"/>
              <a:t>Det neste tipset handler om det å gjøre ting enkelt. Dette plottet viser på en ganske oversiktlig måte antallet menn og kvinner i de tre yrkesgruppene. Men igjen, vi trenger jo ikke å gjøre ting enkelt for leseren.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16</a:t>
            </a:fld>
            <a:endParaRPr lang="nb-NO"/>
          </a:p>
        </p:txBody>
      </p:sp>
    </p:spTree>
    <p:extLst>
      <p:ext uri="{BB962C8B-B14F-4D97-AF65-F5344CB8AC3E}">
        <p14:creationId xmlns:p14="http://schemas.microsoft.com/office/powerpoint/2010/main" val="3675709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vi kan legge til litt hjelpelinjer og andre elementer som gjør figuren litt mer kompleks. At ting står flere steder gjør ikke noe.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17</a:t>
            </a:fld>
            <a:endParaRPr lang="nb-NO"/>
          </a:p>
        </p:txBody>
      </p:sp>
    </p:spTree>
    <p:extLst>
      <p:ext uri="{BB962C8B-B14F-4D97-AF65-F5344CB8AC3E}">
        <p14:creationId xmlns:p14="http://schemas.microsoft.com/office/powerpoint/2010/main" val="967132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 forrige tipsene handlet om å gjøre plottene vanskeligere å lese. En annen måte å lage dårlige figurer på er å gjøre de vanskeligere å tolke riktig. </a:t>
            </a:r>
          </a:p>
          <a:p>
            <a:endParaRPr lang="nb-NO" dirty="0"/>
          </a:p>
          <a:p>
            <a:r>
              <a:rPr lang="nb-NO" dirty="0"/>
              <a:t>Her ser vi sammenhengen mellom høyde og vekt. Ikke så spennende, høyere personer veier også mer. Men bytt ut høyde med f.eks. inntak av karbohydrat eller fett, sånn at høyere inntak henger sammen med høyere vekt, så er det ikke sikkert det er dette inntrykket du har lyst at leseren skal sitte igjen med.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18</a:t>
            </a:fld>
            <a:endParaRPr lang="nb-NO"/>
          </a:p>
        </p:txBody>
      </p:sp>
    </p:spTree>
    <p:extLst>
      <p:ext uri="{BB962C8B-B14F-4D97-AF65-F5344CB8AC3E}">
        <p14:creationId xmlns:p14="http://schemas.microsoft.com/office/powerpoint/2010/main" val="1205439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Da kan man for eksempel reversere tallene på y-aksen. Grafen er fortsatt teknisk sett riktig, så ingen kan ta deg på noe, men kanskje klarer du å forvirre noen av leserne.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19</a:t>
            </a:fld>
            <a:endParaRPr lang="nb-NO"/>
          </a:p>
        </p:txBody>
      </p:sp>
    </p:spTree>
    <p:extLst>
      <p:ext uri="{BB962C8B-B14F-4D97-AF65-F5344CB8AC3E}">
        <p14:creationId xmlns:p14="http://schemas.microsoft.com/office/powerpoint/2010/main" val="56532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Når vi skal visualisere data så må vi først velge hvilken type visualisering som egner seg best, og det avhenger av typen data og hva det er vi skal vise. </a:t>
            </a:r>
          </a:p>
          <a:p>
            <a:endParaRPr lang="nb-NO" dirty="0"/>
          </a:p>
          <a:p>
            <a:r>
              <a:rPr lang="nb-NO" dirty="0"/>
              <a:t>Her ser vi noen eksempler på vanlige figurvarianter med litt ulike bruksområder.  </a:t>
            </a:r>
          </a:p>
          <a:p>
            <a:endParaRPr lang="nb-NO" dirty="0"/>
          </a:p>
          <a:p>
            <a:r>
              <a:rPr lang="nb-NO" dirty="0"/>
              <a:t>Øverst til venstre har vi et punktdiagram som viser sammenhengen mellom to kontinuerlige variabler. </a:t>
            </a:r>
          </a:p>
          <a:p>
            <a:r>
              <a:rPr lang="nb-NO" dirty="0"/>
              <a:t>Linjediagram er godt egnet til å vise endring over tid </a:t>
            </a:r>
          </a:p>
          <a:p>
            <a:r>
              <a:rPr lang="nb-NO" dirty="0"/>
              <a:t>Stolpediagram er godt egnet til å vise ting vi kan telle, mens punktintervaller er bedre egnet til å vise f.eks. gjennomsnitt og variasjon.</a:t>
            </a:r>
          </a:p>
          <a:p>
            <a:endParaRPr lang="nb-NO" dirty="0"/>
          </a:p>
          <a:p>
            <a:r>
              <a:rPr lang="nb-NO" dirty="0"/>
              <a:t>På den nederste raden har vi noen eksempler på figurer som viser hvordan noe fordeler seg. </a:t>
            </a:r>
            <a:r>
              <a:rPr lang="nb-NO" dirty="0" err="1"/>
              <a:t>Boksplot</a:t>
            </a:r>
            <a:r>
              <a:rPr lang="nb-NO" dirty="0"/>
              <a:t>, </a:t>
            </a:r>
            <a:r>
              <a:rPr lang="nb-NO" dirty="0" err="1"/>
              <a:t>densityplot</a:t>
            </a:r>
            <a:r>
              <a:rPr lang="nb-NO" dirty="0"/>
              <a:t> og fiolinplott viser fordelingen av enkeltvariabler, mens kakediagram viser hvordan noe fordeler seg på kategorier. </a:t>
            </a:r>
          </a:p>
          <a:p>
            <a:endParaRPr lang="nb-NO" dirty="0"/>
          </a:p>
          <a:p>
            <a:r>
              <a:rPr lang="nb-NO" dirty="0"/>
              <a:t>Uavhengig av hvilken type plott vi ønsker å lage, så kan den underliggende koblingen fra data til visualisering beskrives med det samme teoretiske rammeverket, </a:t>
            </a:r>
            <a:r>
              <a:rPr lang="nb-NO" dirty="0" err="1"/>
              <a:t>the</a:t>
            </a:r>
            <a:r>
              <a:rPr lang="nb-NO" dirty="0"/>
              <a:t> </a:t>
            </a:r>
            <a:r>
              <a:rPr lang="nb-NO" dirty="0" err="1"/>
              <a:t>grammar</a:t>
            </a:r>
            <a:r>
              <a:rPr lang="nb-NO" dirty="0"/>
              <a:t> </a:t>
            </a:r>
            <a:r>
              <a:rPr lang="nb-NO" dirty="0" err="1"/>
              <a:t>of</a:t>
            </a:r>
            <a:r>
              <a:rPr lang="nb-NO" dirty="0"/>
              <a:t> </a:t>
            </a:r>
            <a:r>
              <a:rPr lang="nb-NO" dirty="0" err="1"/>
              <a:t>graphics</a:t>
            </a:r>
            <a:r>
              <a:rPr lang="nb-NO" dirty="0"/>
              <a:t>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2</a:t>
            </a:fld>
            <a:endParaRPr lang="nb-NO"/>
          </a:p>
        </p:txBody>
      </p:sp>
    </p:spTree>
    <p:extLst>
      <p:ext uri="{BB962C8B-B14F-4D97-AF65-F5344CB8AC3E}">
        <p14:creationId xmlns:p14="http://schemas.microsoft.com/office/powerpoint/2010/main" val="1936347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Dette har blitt </a:t>
            </a:r>
            <a:r>
              <a:rPr lang="nb-NO" u="none" dirty="0"/>
              <a:t>brukt </a:t>
            </a:r>
            <a:r>
              <a:rPr lang="nb-NO" u="none" dirty="0" err="1"/>
              <a:t>førog</a:t>
            </a:r>
            <a:r>
              <a:rPr lang="nb-NO" u="none" dirty="0"/>
              <a:t> her er et kjent eksempel. I</a:t>
            </a:r>
            <a:r>
              <a:rPr lang="nb-NO" dirty="0"/>
              <a:t> 2005 endret Florida loven slik at terskelen for å bruke mye makt i selvforsvar ble lavere. Det var ikke lenger påbudt å komme seg unna om man hadde mulighet. Her er en visualisering som har blitt brukt for å illustrere hvordan dette påvirket antallet drap med skytevåpen. </a:t>
            </a:r>
          </a:p>
          <a:p>
            <a:r>
              <a:rPr lang="nb-NO" dirty="0"/>
              <a:t>Hvis vi snur den på hodet…</a:t>
            </a:r>
          </a:p>
        </p:txBody>
      </p:sp>
      <p:sp>
        <p:nvSpPr>
          <p:cNvPr id="4" name="Plassholder for lysbildenummer 3"/>
          <p:cNvSpPr>
            <a:spLocks noGrp="1"/>
          </p:cNvSpPr>
          <p:nvPr>
            <p:ph type="sldNum" sz="quarter" idx="5"/>
          </p:nvPr>
        </p:nvSpPr>
        <p:spPr/>
        <p:txBody>
          <a:bodyPr/>
          <a:lstStyle/>
          <a:p>
            <a:fld id="{253B417F-0CAB-4718-B5DD-D78A7EC2F052}" type="slidenum">
              <a:rPr lang="nb-NO" smtClean="0"/>
              <a:t>20</a:t>
            </a:fld>
            <a:endParaRPr lang="nb-NO"/>
          </a:p>
        </p:txBody>
      </p:sp>
    </p:spTree>
    <p:extLst>
      <p:ext uri="{BB962C8B-B14F-4D97-AF65-F5344CB8AC3E}">
        <p14:creationId xmlns:p14="http://schemas.microsoft.com/office/powerpoint/2010/main" val="765283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En annen måte å villede leseren er ved å endre på hvilken del av grafen man viser, og dette er spesielt effektivt for stolpediagram. Her ser vi et stolpediagram som viser gjennomsnittlig BMI i de tre yrkesgruppene. Her er forskjellene relativt små, og det kan jo bli en litt kjedelig historie å formidle. Dessuten er det jo på toppen forskjellene er, og det er det mulig å fremheve ved å f.eks. kutte litt av y-aksen.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21</a:t>
            </a:fld>
            <a:endParaRPr lang="nb-NO"/>
          </a:p>
        </p:txBody>
      </p:sp>
    </p:spTree>
    <p:extLst>
      <p:ext uri="{BB962C8B-B14F-4D97-AF65-F5344CB8AC3E}">
        <p14:creationId xmlns:p14="http://schemas.microsoft.com/office/powerpoint/2010/main" val="2869601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Som dette. Her er de samme dataene, men nå er det mye enklere å se forskjellene. Og om vi ønsker å få frem at en gruppe har mye høyere BMI enn en annen så er dette et perfekt verktøy. At den ene stolpen er fire ganger høyere enn den andre, og hvilket inntrykk dette gir leseren, trenger vi ikke å ta ansvar for.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22</a:t>
            </a:fld>
            <a:endParaRPr lang="nb-NO"/>
          </a:p>
        </p:txBody>
      </p:sp>
    </p:spTree>
    <p:extLst>
      <p:ext uri="{BB962C8B-B14F-4D97-AF65-F5344CB8AC3E}">
        <p14:creationId xmlns:p14="http://schemas.microsoft.com/office/powerpoint/2010/main" val="2078870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Dette trikset har andre også brukt. Her ser vi gjennomsnittlig høyde på kvinner i ulike land. Og som vanlig kommer det en mann inn og ødelegger stemningen.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23</a:t>
            </a:fld>
            <a:endParaRPr lang="nb-NO"/>
          </a:p>
        </p:txBody>
      </p:sp>
    </p:spTree>
    <p:extLst>
      <p:ext uri="{BB962C8B-B14F-4D97-AF65-F5344CB8AC3E}">
        <p14:creationId xmlns:p14="http://schemas.microsoft.com/office/powerpoint/2010/main" val="214287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siste tipset jeg vil komme med er at det aldri er feil valg å vise noe i en figur. Hvem har sagt at figurene må formidle noe av betydning? Her ser vi helt tydelig at de som er under 170 er lavere enn de som er over 170, og den informasjonen er det helt sikkert noen som trenger. </a:t>
            </a:r>
          </a:p>
          <a:p>
            <a:endParaRPr lang="nb-NO" dirty="0"/>
          </a:p>
        </p:txBody>
      </p:sp>
      <p:sp>
        <p:nvSpPr>
          <p:cNvPr id="4" name="Plassholder for lysbildenummer 3"/>
          <p:cNvSpPr>
            <a:spLocks noGrp="1"/>
          </p:cNvSpPr>
          <p:nvPr>
            <p:ph type="sldNum" sz="quarter" idx="5"/>
          </p:nvPr>
        </p:nvSpPr>
        <p:spPr/>
        <p:txBody>
          <a:bodyPr/>
          <a:lstStyle/>
          <a:p>
            <a:fld id="{253B417F-0CAB-4718-B5DD-D78A7EC2F052}" type="slidenum">
              <a:rPr lang="nb-NO" smtClean="0"/>
              <a:t>24</a:t>
            </a:fld>
            <a:endParaRPr lang="nb-NO"/>
          </a:p>
        </p:txBody>
      </p:sp>
    </p:spTree>
    <p:extLst>
      <p:ext uri="{BB962C8B-B14F-4D97-AF65-F5344CB8AC3E}">
        <p14:creationId xmlns:p14="http://schemas.microsoft.com/office/powerpoint/2010/main" val="395896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Dette har også andre kommet på før meg, her var det til og med statistisk signifikant forskjell i alder mellom de som var under eller over 40 år.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25</a:t>
            </a:fld>
            <a:endParaRPr lang="nb-NO"/>
          </a:p>
        </p:txBody>
      </p:sp>
    </p:spTree>
    <p:extLst>
      <p:ext uri="{BB962C8B-B14F-4D97-AF65-F5344CB8AC3E}">
        <p14:creationId xmlns:p14="http://schemas.microsoft.com/office/powerpoint/2010/main" val="3081061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Som dere sikkert har skjønt så var ikke disse tipsene ment helt bokstavelig. Vi ønsker jo å formidle data så godt som mulig, så jeg vil avslutte med et par faktiske tips. </a:t>
            </a:r>
          </a:p>
          <a:p>
            <a:endParaRPr lang="nb-NO" dirty="0"/>
          </a:p>
          <a:p>
            <a:pPr marL="228600" indent="-228600">
              <a:buAutoNum type="arabicPeriod"/>
            </a:pPr>
            <a:r>
              <a:rPr lang="nb-NO" dirty="0"/>
              <a:t>Det første er å tenkte gjennom hva som er historien du ønsker å formidle med dataene. Det er mye du kan formidle, men tenk på at figuren har som hensikt å formidle et konkret budskap, og gjør dette så enkelt og tydelig som mulig. </a:t>
            </a:r>
          </a:p>
          <a:p>
            <a:pPr marL="228600" indent="-228600">
              <a:buAutoNum type="arabicPeriod"/>
            </a:pPr>
            <a:r>
              <a:rPr lang="nb-NO" dirty="0"/>
              <a:t>Velg riktig type figur som passer til det du skal formidle. Tenk også gjennom hvilke typer estetiske og geometriske elementer som er nyttig for å formidle poenget. Noen ganger er farger nyttige, mens andre ganger kan former eller fasetter gjøre samme nytte. </a:t>
            </a:r>
          </a:p>
          <a:p>
            <a:pPr marL="228600" indent="-228600">
              <a:buAutoNum type="arabicPeriod"/>
            </a:pPr>
            <a:r>
              <a:rPr lang="nb-NO" dirty="0"/>
              <a:t>Fjern alt som ikke bidrar til å formidle data, sånn som unødvendig fargebruk, hjelpelinjer osv. Prøv å gjøre figuren så lett å lese som mulig. </a:t>
            </a:r>
          </a:p>
          <a:p>
            <a:pPr marL="228600" indent="-228600">
              <a:buAutoNum type="arabicPeriod"/>
            </a:pPr>
            <a:r>
              <a:rPr lang="nb-NO" dirty="0"/>
              <a:t>Fremstill dataene så ærlig og tydelig som du klarer, sånn at sjansen for at noen misforstår poenget blir så liten som mulig. Tenk gjennom hvordan andre leser figuren din. Jeg viste noen eksempler på hvordan det å endre på aksene kan gjøre at figuren gir et helt annet visuelt inntrykk, som potensielt kan bli </a:t>
            </a:r>
            <a:r>
              <a:rPr lang="nb-NO" dirty="0" err="1"/>
              <a:t>misvisene</a:t>
            </a:r>
            <a:r>
              <a:rPr lang="nb-NO" dirty="0"/>
              <a:t>. Et godt tips her er å spørre en venn eller en kollega og be om tilbakemeldinger på figurene dine. </a:t>
            </a:r>
          </a:p>
          <a:p>
            <a:pPr marL="228600" indent="-228600">
              <a:buAutoNum type="arabicPeriod"/>
            </a:pPr>
            <a:endParaRPr lang="nb-NO" dirty="0"/>
          </a:p>
          <a:p>
            <a:pPr marL="0" indent="0">
              <a:buNone/>
            </a:pPr>
            <a:r>
              <a:rPr lang="nb-NO" dirty="0"/>
              <a:t>All kode jeg har brukt for å simulere data og lage figurer til denne presentasjonen kan dere laste ned fra min </a:t>
            </a:r>
            <a:r>
              <a:rPr lang="nb-NO" dirty="0" err="1"/>
              <a:t>github</a:t>
            </a:r>
            <a:r>
              <a:rPr lang="nb-NO" dirty="0"/>
              <a:t>-side på linken her.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26</a:t>
            </a:fld>
            <a:endParaRPr lang="nb-NO"/>
          </a:p>
        </p:txBody>
      </p:sp>
    </p:spTree>
    <p:extLst>
      <p:ext uri="{BB962C8B-B14F-4D97-AF65-F5344CB8AC3E}">
        <p14:creationId xmlns:p14="http://schemas.microsoft.com/office/powerpoint/2010/main" val="1953038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Dette rammeverket beskriver hvordan de ulike bestanddelene av et plott legges lagvis for å utforme den endelige visuelle fremstillingen.</a:t>
            </a:r>
          </a:p>
          <a:p>
            <a:endParaRPr lang="nb-NO" dirty="0"/>
          </a:p>
          <a:p>
            <a:pPr marL="171450" indent="-171450">
              <a:buFont typeface="Arial" panose="020B0604020202020204" pitchFamily="34" charset="0"/>
              <a:buChar char="•"/>
            </a:pPr>
            <a:r>
              <a:rPr lang="nb-NO" dirty="0"/>
              <a:t>Det første laget består av dataene vi skal plotte. For å visualisere data trenger vi et datasett. </a:t>
            </a:r>
          </a:p>
          <a:p>
            <a:pPr marL="171450" indent="-171450">
              <a:buFont typeface="Arial" panose="020B0604020202020204" pitchFamily="34" charset="0"/>
              <a:buChar char="•"/>
            </a:pPr>
            <a:r>
              <a:rPr lang="nb-NO" dirty="0"/>
              <a:t>Lag 2 handler om koblingen av ulike variabler i datasettet til det som heter estetiske elementer. Dette kan være posisjon på x- og y-aksen, eller måter å skille grupper på som med farger, former og størrelser. </a:t>
            </a:r>
          </a:p>
          <a:p>
            <a:pPr marL="171450" indent="-171450">
              <a:buFont typeface="Arial" panose="020B0604020202020204" pitchFamily="34" charset="0"/>
              <a:buChar char="•"/>
            </a:pPr>
            <a:r>
              <a:rPr lang="nb-NO" dirty="0"/>
              <a:t>I lag 3 representerer vi de koblede dataene med geometriske objekter. dette kan f.eks. være punkter, linjer eller stolper. </a:t>
            </a:r>
          </a:p>
          <a:p>
            <a:pPr marL="171450" indent="-171450">
              <a:buFont typeface="Arial" panose="020B0604020202020204" pitchFamily="34" charset="0"/>
              <a:buChar char="•"/>
            </a:pPr>
            <a:r>
              <a:rPr lang="nb-NO" dirty="0"/>
              <a:t>Det neste laget er fasetter, eller </a:t>
            </a:r>
            <a:r>
              <a:rPr lang="nb-NO" dirty="0" err="1"/>
              <a:t>underplott</a:t>
            </a:r>
            <a:r>
              <a:rPr lang="nb-NO" dirty="0"/>
              <a:t>. Dette er en annen måte å skille grupper på, der vi i stedet for å bruke f.eks. farger for å skille grupper fra hverandre plotter dataene i separate paneler. </a:t>
            </a:r>
          </a:p>
          <a:p>
            <a:pPr marL="171450" indent="-171450">
              <a:buFont typeface="Arial" panose="020B0604020202020204" pitchFamily="34" charset="0"/>
              <a:buChar char="•"/>
            </a:pPr>
            <a:r>
              <a:rPr lang="nb-NO" dirty="0"/>
              <a:t>Lag 5 er statistiske sammendrag. Vil vi for eksempel vise gjennomsnittsverdier, regresjonslinjer eller andre statistiske funksjoner av dataene på plottet. </a:t>
            </a:r>
          </a:p>
          <a:p>
            <a:pPr marL="171450" indent="-171450">
              <a:buFont typeface="Arial" panose="020B0604020202020204" pitchFamily="34" charset="0"/>
              <a:buChar char="•"/>
            </a:pPr>
            <a:r>
              <a:rPr lang="nb-NO" dirty="0"/>
              <a:t>Det neste laget handler om koordinatsystemet dataene skal plasseres i. Det vanligste er å bruke et todimensjonalt system med en </a:t>
            </a:r>
            <a:r>
              <a:rPr lang="nb-NO" dirty="0" err="1"/>
              <a:t>X</a:t>
            </a:r>
            <a:r>
              <a:rPr lang="nb-NO" dirty="0"/>
              <a:t>- og en Y-akse, men det kan også for eksempel være et polart/rundt system som f.eks. i kakediagram.</a:t>
            </a:r>
          </a:p>
          <a:p>
            <a:pPr marL="171450" indent="-171450">
              <a:buFont typeface="Arial" panose="020B0604020202020204" pitchFamily="34" charset="0"/>
              <a:buChar char="•"/>
            </a:pPr>
            <a:r>
              <a:rPr lang="nb-NO" dirty="0"/>
              <a:t>Det siste laget handler om alle elementene som ikke er relatert til dataene, men som har med hvordan plottet ser ut å gjøre. Dette kan være ting som bakgrunn, støttelinjer, fargepalett, fontstørrelser, forklaringstekster osv. </a:t>
            </a:r>
          </a:p>
          <a:p>
            <a:pPr marL="171450" indent="-171450">
              <a:buFont typeface="Arial" panose="020B0604020202020204" pitchFamily="34" charset="0"/>
              <a:buChar char="•"/>
            </a:pPr>
            <a:endParaRPr lang="nb-NO" dirty="0"/>
          </a:p>
          <a:p>
            <a:pPr marL="0" indent="0">
              <a:buFont typeface="Arial" panose="020B0604020202020204" pitchFamily="34" charset="0"/>
              <a:buNone/>
            </a:pPr>
            <a:r>
              <a:rPr lang="nb-NO" dirty="0"/>
              <a:t>Jeg skal vise et eksempel på hvordan et plott bygges opp via disse lagene.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3</a:t>
            </a:fld>
            <a:endParaRPr lang="nb-NO"/>
          </a:p>
        </p:txBody>
      </p:sp>
    </p:spTree>
    <p:extLst>
      <p:ext uri="{BB962C8B-B14F-4D97-AF65-F5344CB8AC3E}">
        <p14:creationId xmlns:p14="http://schemas.microsoft.com/office/powerpoint/2010/main" val="365738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 har vi et datasett som viser vekt og høyde hos ulike helsepersonell. </a:t>
            </a:r>
          </a:p>
          <a:p>
            <a:endParaRPr lang="nb-NO" dirty="0"/>
          </a:p>
          <a:p>
            <a:r>
              <a:rPr lang="nb-NO" dirty="0"/>
              <a:t>Og bare for å understreke det så er dette er simulerte data som bare er ment å være en demonstrasjon, så resultatene her betyr ingenting.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4</a:t>
            </a:fld>
            <a:endParaRPr lang="nb-NO"/>
          </a:p>
        </p:txBody>
      </p:sp>
    </p:spTree>
    <p:extLst>
      <p:ext uri="{BB962C8B-B14F-4D97-AF65-F5344CB8AC3E}">
        <p14:creationId xmlns:p14="http://schemas.microsoft.com/office/powerpoint/2010/main" val="983792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dette datasettet så har jeg koblet høydevariabelen til x-aksen og vektvariabelen til y-aksen. </a:t>
            </a:r>
          </a:p>
          <a:p>
            <a:endParaRPr lang="nb-NO" dirty="0"/>
          </a:p>
          <a:p>
            <a:r>
              <a:rPr lang="nb-NO" dirty="0"/>
              <a:t>I tillegg er kjønnsvariabelen koblet til farge.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5</a:t>
            </a:fld>
            <a:endParaRPr lang="nb-NO"/>
          </a:p>
        </p:txBody>
      </p:sp>
    </p:spTree>
    <p:extLst>
      <p:ext uri="{BB962C8B-B14F-4D97-AF65-F5344CB8AC3E}">
        <p14:creationId xmlns:p14="http://schemas.microsoft.com/office/powerpoint/2010/main" val="2834792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Siden dette er to kontinuerlige variabler har jeg valgt å representere dataene som punkter. Og her ser vi og at koblingen mellom kjønn og farge har kommet med.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6</a:t>
            </a:fld>
            <a:endParaRPr lang="nb-NO"/>
          </a:p>
        </p:txBody>
      </p:sp>
    </p:spTree>
    <p:extLst>
      <p:ext uri="{BB962C8B-B14F-4D97-AF65-F5344CB8AC3E}">
        <p14:creationId xmlns:p14="http://schemas.microsoft.com/office/powerpoint/2010/main" val="3859996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da kan vi bruke fasetter. Dette er de samme dataene som på forrige bilde, men her er de splittet i tre paneler. Dette er et alternativ til å f.eks. bruke tre ulike former for å representere yrke.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7</a:t>
            </a:fld>
            <a:endParaRPr lang="nb-NO"/>
          </a:p>
        </p:txBody>
      </p:sp>
    </p:spTree>
    <p:extLst>
      <p:ext uri="{BB962C8B-B14F-4D97-AF65-F5344CB8AC3E}">
        <p14:creationId xmlns:p14="http://schemas.microsoft.com/office/powerpoint/2010/main" val="347547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tillegg til å vise de opprinnelige dataene så vil jeg oppsummere den gjennomsnittlige sammenhengen mellom høyde og vekt. Så her har jeg lagt regresjonslinjer oppå for å vise sammenhengen. Her ser vi fortsatt koblingen mellom kjønn og farge, og dataene blir oppsummert innad i hvert panel.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8</a:t>
            </a:fld>
            <a:endParaRPr lang="nb-NO"/>
          </a:p>
        </p:txBody>
      </p:sp>
    </p:spTree>
    <p:extLst>
      <p:ext uri="{BB962C8B-B14F-4D97-AF65-F5344CB8AC3E}">
        <p14:creationId xmlns:p14="http://schemas.microsoft.com/office/powerpoint/2010/main" val="1330758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neste steget er å definere hvilket koordinatsystem dataene skal vises i. I dette tilfellet vil jeg bruke et </a:t>
            </a:r>
            <a:r>
              <a:rPr lang="nb-NO" dirty="0" err="1"/>
              <a:t>todimensjonelt</a:t>
            </a:r>
            <a:r>
              <a:rPr lang="nb-NO" dirty="0"/>
              <a:t> koordinatsystem med x- og y-akse, og her har jeg valgt at y-aksen skal være logaritmisk. Det er ikke egentlig et naturlig valg i dette tilfellet, men jeg tok det med for å vise at valg av koordinatsystem påvirker hvordan plottet ser ut selv om dataene er de samme. </a:t>
            </a:r>
          </a:p>
        </p:txBody>
      </p:sp>
      <p:sp>
        <p:nvSpPr>
          <p:cNvPr id="4" name="Plassholder for lysbildenummer 3"/>
          <p:cNvSpPr>
            <a:spLocks noGrp="1"/>
          </p:cNvSpPr>
          <p:nvPr>
            <p:ph type="sldNum" sz="quarter" idx="5"/>
          </p:nvPr>
        </p:nvSpPr>
        <p:spPr/>
        <p:txBody>
          <a:bodyPr/>
          <a:lstStyle/>
          <a:p>
            <a:fld id="{253B417F-0CAB-4718-B5DD-D78A7EC2F052}" type="slidenum">
              <a:rPr lang="nb-NO" smtClean="0"/>
              <a:t>9</a:t>
            </a:fld>
            <a:endParaRPr lang="nb-NO"/>
          </a:p>
        </p:txBody>
      </p:sp>
    </p:spTree>
    <p:extLst>
      <p:ext uri="{BB962C8B-B14F-4D97-AF65-F5344CB8AC3E}">
        <p14:creationId xmlns:p14="http://schemas.microsoft.com/office/powerpoint/2010/main" val="459164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bg>
      <p:bgPr>
        <a:solidFill>
          <a:schemeClr val="tx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444D875-0553-3324-339C-9EE46036AC56}"/>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nb-NO"/>
              <a:t>Klikk for å redigere tittelstil</a:t>
            </a:r>
          </a:p>
        </p:txBody>
      </p:sp>
      <p:sp>
        <p:nvSpPr>
          <p:cNvPr id="3" name="Undertittel 2">
            <a:extLst>
              <a:ext uri="{FF2B5EF4-FFF2-40B4-BE49-F238E27FC236}">
                <a16:creationId xmlns:a16="http://schemas.microsoft.com/office/drawing/2014/main" id="{31AD776D-57DE-28C1-F23E-38327C18EEF5}"/>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7FA12426-7AA9-6EFC-9565-CB8326BB700A}"/>
              </a:ext>
            </a:extLst>
          </p:cNvPr>
          <p:cNvSpPr>
            <a:spLocks noGrp="1"/>
          </p:cNvSpPr>
          <p:nvPr>
            <p:ph type="dt" sz="half" idx="10"/>
          </p:nvPr>
        </p:nvSpPr>
        <p:spPr/>
        <p:txBody>
          <a:bodyPr/>
          <a:lstStyle>
            <a:lvl1pPr>
              <a:defRPr>
                <a:solidFill>
                  <a:schemeClr val="bg1"/>
                </a:solidFill>
              </a:defRPr>
            </a:lvl1pPr>
          </a:lstStyle>
          <a:p>
            <a:fld id="{8FFC37C5-49C0-48E1-AED0-4F8A61B1AB90}" type="datetimeFigureOut">
              <a:rPr lang="nb-NO" smtClean="0"/>
              <a:pPr/>
              <a:t>30.11.2023</a:t>
            </a:fld>
            <a:endParaRPr lang="nb-NO"/>
          </a:p>
        </p:txBody>
      </p:sp>
      <p:sp>
        <p:nvSpPr>
          <p:cNvPr id="5" name="Plassholder for bunntekst 4">
            <a:extLst>
              <a:ext uri="{FF2B5EF4-FFF2-40B4-BE49-F238E27FC236}">
                <a16:creationId xmlns:a16="http://schemas.microsoft.com/office/drawing/2014/main" id="{01C45B15-2450-BD22-2707-16229070D194}"/>
              </a:ext>
            </a:extLst>
          </p:cNvPr>
          <p:cNvSpPr>
            <a:spLocks noGrp="1"/>
          </p:cNvSpPr>
          <p:nvPr>
            <p:ph type="ftr" sz="quarter" idx="11"/>
          </p:nvPr>
        </p:nvSpPr>
        <p:spPr/>
        <p:txBody>
          <a:bodyPr/>
          <a:lstStyle>
            <a:lvl1pPr>
              <a:defRPr>
                <a:solidFill>
                  <a:schemeClr val="bg1"/>
                </a:solidFill>
              </a:defRPr>
            </a:lvl1pPr>
          </a:lstStyle>
          <a:p>
            <a:endParaRPr lang="nb-NO"/>
          </a:p>
        </p:txBody>
      </p:sp>
      <p:sp>
        <p:nvSpPr>
          <p:cNvPr id="6" name="Plassholder for lysbildenummer 5">
            <a:extLst>
              <a:ext uri="{FF2B5EF4-FFF2-40B4-BE49-F238E27FC236}">
                <a16:creationId xmlns:a16="http://schemas.microsoft.com/office/drawing/2014/main" id="{B21A844B-4B59-023D-357D-B018500D4674}"/>
              </a:ext>
            </a:extLst>
          </p:cNvPr>
          <p:cNvSpPr>
            <a:spLocks noGrp="1"/>
          </p:cNvSpPr>
          <p:nvPr>
            <p:ph type="sldNum" sz="quarter" idx="12"/>
          </p:nvPr>
        </p:nvSpPr>
        <p:spPr/>
        <p:txBody>
          <a:bodyPr/>
          <a:lstStyle>
            <a:lvl1pPr>
              <a:defRPr>
                <a:solidFill>
                  <a:schemeClr val="bg1"/>
                </a:solidFill>
              </a:defRPr>
            </a:lvl1pPr>
          </a:lstStyle>
          <a:p>
            <a:fld id="{D6439285-E235-4BAC-BAF1-C53B4A8C9CD6}" type="slidenum">
              <a:rPr lang="nb-NO" smtClean="0"/>
              <a:pPr/>
              <a:t>‹#›</a:t>
            </a:fld>
            <a:endParaRPr lang="nb-NO"/>
          </a:p>
        </p:txBody>
      </p:sp>
    </p:spTree>
    <p:extLst>
      <p:ext uri="{BB962C8B-B14F-4D97-AF65-F5344CB8AC3E}">
        <p14:creationId xmlns:p14="http://schemas.microsoft.com/office/powerpoint/2010/main" val="3160618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1F2BE34-B5A6-4171-257C-10C28D8619E9}"/>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79957171-7325-E418-9627-D49D4682B29A}"/>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9FE757A1-97FE-6D12-E651-D3FA92385BA1}"/>
              </a:ext>
            </a:extLst>
          </p:cNvPr>
          <p:cNvSpPr>
            <a:spLocks noGrp="1"/>
          </p:cNvSpPr>
          <p:nvPr>
            <p:ph type="dt" sz="half" idx="10"/>
          </p:nvPr>
        </p:nvSpPr>
        <p:spPr/>
        <p:txBody>
          <a:bodyPr/>
          <a:lstStyle/>
          <a:p>
            <a:fld id="{8FFC37C5-49C0-48E1-AED0-4F8A61B1AB90}" type="datetimeFigureOut">
              <a:rPr lang="nb-NO" smtClean="0"/>
              <a:t>30.11.2023</a:t>
            </a:fld>
            <a:endParaRPr lang="nb-NO"/>
          </a:p>
        </p:txBody>
      </p:sp>
      <p:sp>
        <p:nvSpPr>
          <p:cNvPr id="5" name="Plassholder for bunntekst 4">
            <a:extLst>
              <a:ext uri="{FF2B5EF4-FFF2-40B4-BE49-F238E27FC236}">
                <a16:creationId xmlns:a16="http://schemas.microsoft.com/office/drawing/2014/main" id="{536FBDD3-D562-695F-588B-5F032D96457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06C08A15-67C6-4A4A-8339-18089E1071A3}"/>
              </a:ext>
            </a:extLst>
          </p:cNvPr>
          <p:cNvSpPr>
            <a:spLocks noGrp="1"/>
          </p:cNvSpPr>
          <p:nvPr>
            <p:ph type="sldNum" sz="quarter" idx="12"/>
          </p:nvPr>
        </p:nvSpPr>
        <p:spPr/>
        <p:txBody>
          <a:bodyPr/>
          <a:lstStyle/>
          <a:p>
            <a:fld id="{D6439285-E235-4BAC-BAF1-C53B4A8C9CD6}" type="slidenum">
              <a:rPr lang="nb-NO" smtClean="0"/>
              <a:t>‹#›</a:t>
            </a:fld>
            <a:endParaRPr lang="nb-NO"/>
          </a:p>
        </p:txBody>
      </p:sp>
    </p:spTree>
    <p:extLst>
      <p:ext uri="{BB962C8B-B14F-4D97-AF65-F5344CB8AC3E}">
        <p14:creationId xmlns:p14="http://schemas.microsoft.com/office/powerpoint/2010/main" val="94159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90D7EA35-B1AD-8C37-6973-E85B52B68417}"/>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FF680FC0-DA7C-1CEF-A4A0-CDE5F9D66FCA}"/>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995A17EA-7E36-E684-68A7-87DEAAF31664}"/>
              </a:ext>
            </a:extLst>
          </p:cNvPr>
          <p:cNvSpPr>
            <a:spLocks noGrp="1"/>
          </p:cNvSpPr>
          <p:nvPr>
            <p:ph type="dt" sz="half" idx="10"/>
          </p:nvPr>
        </p:nvSpPr>
        <p:spPr/>
        <p:txBody>
          <a:bodyPr/>
          <a:lstStyle/>
          <a:p>
            <a:fld id="{8FFC37C5-49C0-48E1-AED0-4F8A61B1AB90}" type="datetimeFigureOut">
              <a:rPr lang="nb-NO" smtClean="0"/>
              <a:t>30.11.2023</a:t>
            </a:fld>
            <a:endParaRPr lang="nb-NO"/>
          </a:p>
        </p:txBody>
      </p:sp>
      <p:sp>
        <p:nvSpPr>
          <p:cNvPr id="5" name="Plassholder for bunntekst 4">
            <a:extLst>
              <a:ext uri="{FF2B5EF4-FFF2-40B4-BE49-F238E27FC236}">
                <a16:creationId xmlns:a16="http://schemas.microsoft.com/office/drawing/2014/main" id="{B5B7D0D0-BE33-0C41-BDFC-8E0055B678CC}"/>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3E39B9AC-5DCD-F8F1-C301-70591E851F93}"/>
              </a:ext>
            </a:extLst>
          </p:cNvPr>
          <p:cNvSpPr>
            <a:spLocks noGrp="1"/>
          </p:cNvSpPr>
          <p:nvPr>
            <p:ph type="sldNum" sz="quarter" idx="12"/>
          </p:nvPr>
        </p:nvSpPr>
        <p:spPr/>
        <p:txBody>
          <a:bodyPr/>
          <a:lstStyle/>
          <a:p>
            <a:fld id="{D6439285-E235-4BAC-BAF1-C53B4A8C9CD6}" type="slidenum">
              <a:rPr lang="nb-NO" smtClean="0"/>
              <a:t>‹#›</a:t>
            </a:fld>
            <a:endParaRPr lang="nb-NO"/>
          </a:p>
        </p:txBody>
      </p:sp>
    </p:spTree>
    <p:extLst>
      <p:ext uri="{BB962C8B-B14F-4D97-AF65-F5344CB8AC3E}">
        <p14:creationId xmlns:p14="http://schemas.microsoft.com/office/powerpoint/2010/main" val="289526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28F1884-E709-2D6B-1CCA-540DD6DD26A6}"/>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BB2BAB8F-F50E-6EC0-0FC6-DC05FF019F4C}"/>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BE249BA1-407C-5B6F-A086-16AFBA6EF89A}"/>
              </a:ext>
            </a:extLst>
          </p:cNvPr>
          <p:cNvSpPr>
            <a:spLocks noGrp="1"/>
          </p:cNvSpPr>
          <p:nvPr>
            <p:ph type="dt" sz="half" idx="10"/>
          </p:nvPr>
        </p:nvSpPr>
        <p:spPr/>
        <p:txBody>
          <a:bodyPr/>
          <a:lstStyle/>
          <a:p>
            <a:fld id="{8FFC37C5-49C0-48E1-AED0-4F8A61B1AB90}" type="datetimeFigureOut">
              <a:rPr lang="nb-NO" smtClean="0"/>
              <a:t>30.11.2023</a:t>
            </a:fld>
            <a:endParaRPr lang="nb-NO"/>
          </a:p>
        </p:txBody>
      </p:sp>
      <p:sp>
        <p:nvSpPr>
          <p:cNvPr id="5" name="Plassholder for bunntekst 4">
            <a:extLst>
              <a:ext uri="{FF2B5EF4-FFF2-40B4-BE49-F238E27FC236}">
                <a16:creationId xmlns:a16="http://schemas.microsoft.com/office/drawing/2014/main" id="{F70F60E5-10AA-4B05-9B80-851581AEC641}"/>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E8B7018B-7AC4-5991-EDB3-D5576A253DEB}"/>
              </a:ext>
            </a:extLst>
          </p:cNvPr>
          <p:cNvSpPr>
            <a:spLocks noGrp="1"/>
          </p:cNvSpPr>
          <p:nvPr>
            <p:ph type="sldNum" sz="quarter" idx="12"/>
          </p:nvPr>
        </p:nvSpPr>
        <p:spPr/>
        <p:txBody>
          <a:bodyPr/>
          <a:lstStyle/>
          <a:p>
            <a:fld id="{D6439285-E235-4BAC-BAF1-C53B4A8C9CD6}" type="slidenum">
              <a:rPr lang="nb-NO" smtClean="0"/>
              <a:t>‹#›</a:t>
            </a:fld>
            <a:endParaRPr lang="nb-NO"/>
          </a:p>
        </p:txBody>
      </p:sp>
    </p:spTree>
    <p:extLst>
      <p:ext uri="{BB962C8B-B14F-4D97-AF65-F5344CB8AC3E}">
        <p14:creationId xmlns:p14="http://schemas.microsoft.com/office/powerpoint/2010/main" val="624166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66CBEBE-D996-8F31-BD26-D2FA1BD86B46}"/>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37D67F6B-D040-BC08-27FE-25AEAE00DD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57A54800-01EE-615C-08DF-DE068ABA5F2B}"/>
              </a:ext>
            </a:extLst>
          </p:cNvPr>
          <p:cNvSpPr>
            <a:spLocks noGrp="1"/>
          </p:cNvSpPr>
          <p:nvPr>
            <p:ph type="dt" sz="half" idx="10"/>
          </p:nvPr>
        </p:nvSpPr>
        <p:spPr/>
        <p:txBody>
          <a:bodyPr/>
          <a:lstStyle/>
          <a:p>
            <a:fld id="{8FFC37C5-49C0-48E1-AED0-4F8A61B1AB90}" type="datetimeFigureOut">
              <a:rPr lang="nb-NO" smtClean="0"/>
              <a:t>30.11.2023</a:t>
            </a:fld>
            <a:endParaRPr lang="nb-NO"/>
          </a:p>
        </p:txBody>
      </p:sp>
      <p:sp>
        <p:nvSpPr>
          <p:cNvPr id="5" name="Plassholder for bunntekst 4">
            <a:extLst>
              <a:ext uri="{FF2B5EF4-FFF2-40B4-BE49-F238E27FC236}">
                <a16:creationId xmlns:a16="http://schemas.microsoft.com/office/drawing/2014/main" id="{06F3C53E-46FF-53A3-6D75-878A8AFAA3F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EC7AD5B7-EA4E-68C5-8771-A4EAE373006F}"/>
              </a:ext>
            </a:extLst>
          </p:cNvPr>
          <p:cNvSpPr>
            <a:spLocks noGrp="1"/>
          </p:cNvSpPr>
          <p:nvPr>
            <p:ph type="sldNum" sz="quarter" idx="12"/>
          </p:nvPr>
        </p:nvSpPr>
        <p:spPr/>
        <p:txBody>
          <a:bodyPr/>
          <a:lstStyle/>
          <a:p>
            <a:fld id="{D6439285-E235-4BAC-BAF1-C53B4A8C9CD6}" type="slidenum">
              <a:rPr lang="nb-NO" smtClean="0"/>
              <a:t>‹#›</a:t>
            </a:fld>
            <a:endParaRPr lang="nb-NO"/>
          </a:p>
        </p:txBody>
      </p:sp>
    </p:spTree>
    <p:extLst>
      <p:ext uri="{BB962C8B-B14F-4D97-AF65-F5344CB8AC3E}">
        <p14:creationId xmlns:p14="http://schemas.microsoft.com/office/powerpoint/2010/main" val="200423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81F10A1-FE5E-2C96-CBCF-47BF697DDEBE}"/>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A34E8A4D-C858-EAFB-9AEF-AA3A1D2A29A7}"/>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E48F591D-7759-1595-FE97-EF79E6BBC032}"/>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4450AA8B-605A-FC71-D34B-13CE05F9A1AE}"/>
              </a:ext>
            </a:extLst>
          </p:cNvPr>
          <p:cNvSpPr>
            <a:spLocks noGrp="1"/>
          </p:cNvSpPr>
          <p:nvPr>
            <p:ph type="dt" sz="half" idx="10"/>
          </p:nvPr>
        </p:nvSpPr>
        <p:spPr/>
        <p:txBody>
          <a:bodyPr/>
          <a:lstStyle/>
          <a:p>
            <a:fld id="{8FFC37C5-49C0-48E1-AED0-4F8A61B1AB90}" type="datetimeFigureOut">
              <a:rPr lang="nb-NO" smtClean="0"/>
              <a:t>30.11.2023</a:t>
            </a:fld>
            <a:endParaRPr lang="nb-NO"/>
          </a:p>
        </p:txBody>
      </p:sp>
      <p:sp>
        <p:nvSpPr>
          <p:cNvPr id="6" name="Plassholder for bunntekst 5">
            <a:extLst>
              <a:ext uri="{FF2B5EF4-FFF2-40B4-BE49-F238E27FC236}">
                <a16:creationId xmlns:a16="http://schemas.microsoft.com/office/drawing/2014/main" id="{A38EC169-1BCA-40E4-777A-B2EEEE10FDAC}"/>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7DC54FEF-36BE-AD92-7C51-A10EDA24B925}"/>
              </a:ext>
            </a:extLst>
          </p:cNvPr>
          <p:cNvSpPr>
            <a:spLocks noGrp="1"/>
          </p:cNvSpPr>
          <p:nvPr>
            <p:ph type="sldNum" sz="quarter" idx="12"/>
          </p:nvPr>
        </p:nvSpPr>
        <p:spPr/>
        <p:txBody>
          <a:bodyPr/>
          <a:lstStyle/>
          <a:p>
            <a:fld id="{D6439285-E235-4BAC-BAF1-C53B4A8C9CD6}" type="slidenum">
              <a:rPr lang="nb-NO" smtClean="0"/>
              <a:t>‹#›</a:t>
            </a:fld>
            <a:endParaRPr lang="nb-NO"/>
          </a:p>
        </p:txBody>
      </p:sp>
    </p:spTree>
    <p:extLst>
      <p:ext uri="{BB962C8B-B14F-4D97-AF65-F5344CB8AC3E}">
        <p14:creationId xmlns:p14="http://schemas.microsoft.com/office/powerpoint/2010/main" val="777858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1568F84-DD68-F921-4930-D08E092D5628}"/>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683F8A9D-FED7-78A4-1011-99835200B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410C8B40-75C0-AD15-7819-B5AF28396568}"/>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498B72EF-47BD-D961-C8F2-64AFE754C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65D6F527-36C3-2E02-CB78-C2E7967D041E}"/>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54C04F6F-18EB-F050-190A-42B5BB56E832}"/>
              </a:ext>
            </a:extLst>
          </p:cNvPr>
          <p:cNvSpPr>
            <a:spLocks noGrp="1"/>
          </p:cNvSpPr>
          <p:nvPr>
            <p:ph type="dt" sz="half" idx="10"/>
          </p:nvPr>
        </p:nvSpPr>
        <p:spPr/>
        <p:txBody>
          <a:bodyPr/>
          <a:lstStyle/>
          <a:p>
            <a:fld id="{8FFC37C5-49C0-48E1-AED0-4F8A61B1AB90}" type="datetimeFigureOut">
              <a:rPr lang="nb-NO" smtClean="0"/>
              <a:t>30.11.2023</a:t>
            </a:fld>
            <a:endParaRPr lang="nb-NO"/>
          </a:p>
        </p:txBody>
      </p:sp>
      <p:sp>
        <p:nvSpPr>
          <p:cNvPr id="8" name="Plassholder for bunntekst 7">
            <a:extLst>
              <a:ext uri="{FF2B5EF4-FFF2-40B4-BE49-F238E27FC236}">
                <a16:creationId xmlns:a16="http://schemas.microsoft.com/office/drawing/2014/main" id="{28F95B1C-29A3-CBD7-1F64-94B1EFCEE1E6}"/>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154F402A-23BC-825E-ACCD-2FF371646EC7}"/>
              </a:ext>
            </a:extLst>
          </p:cNvPr>
          <p:cNvSpPr>
            <a:spLocks noGrp="1"/>
          </p:cNvSpPr>
          <p:nvPr>
            <p:ph type="sldNum" sz="quarter" idx="12"/>
          </p:nvPr>
        </p:nvSpPr>
        <p:spPr/>
        <p:txBody>
          <a:bodyPr/>
          <a:lstStyle/>
          <a:p>
            <a:fld id="{D6439285-E235-4BAC-BAF1-C53B4A8C9CD6}" type="slidenum">
              <a:rPr lang="nb-NO" smtClean="0"/>
              <a:t>‹#›</a:t>
            </a:fld>
            <a:endParaRPr lang="nb-NO"/>
          </a:p>
        </p:txBody>
      </p:sp>
    </p:spTree>
    <p:extLst>
      <p:ext uri="{BB962C8B-B14F-4D97-AF65-F5344CB8AC3E}">
        <p14:creationId xmlns:p14="http://schemas.microsoft.com/office/powerpoint/2010/main" val="342641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BC361EE-F9C6-69C6-A72A-7AD69A6DA5BC}"/>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DFA9697D-7BD9-30DA-9717-B22449E5B472}"/>
              </a:ext>
            </a:extLst>
          </p:cNvPr>
          <p:cNvSpPr>
            <a:spLocks noGrp="1"/>
          </p:cNvSpPr>
          <p:nvPr>
            <p:ph type="dt" sz="half" idx="10"/>
          </p:nvPr>
        </p:nvSpPr>
        <p:spPr/>
        <p:txBody>
          <a:bodyPr/>
          <a:lstStyle/>
          <a:p>
            <a:fld id="{8FFC37C5-49C0-48E1-AED0-4F8A61B1AB90}" type="datetimeFigureOut">
              <a:rPr lang="nb-NO" smtClean="0"/>
              <a:t>30.11.2023</a:t>
            </a:fld>
            <a:endParaRPr lang="nb-NO"/>
          </a:p>
        </p:txBody>
      </p:sp>
      <p:sp>
        <p:nvSpPr>
          <p:cNvPr id="4" name="Plassholder for bunntekst 3">
            <a:extLst>
              <a:ext uri="{FF2B5EF4-FFF2-40B4-BE49-F238E27FC236}">
                <a16:creationId xmlns:a16="http://schemas.microsoft.com/office/drawing/2014/main" id="{6972606D-7BF8-72FB-0186-3775150355C1}"/>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B685ACB5-C12D-B50C-FC11-89A9DDA0F44D}"/>
              </a:ext>
            </a:extLst>
          </p:cNvPr>
          <p:cNvSpPr>
            <a:spLocks noGrp="1"/>
          </p:cNvSpPr>
          <p:nvPr>
            <p:ph type="sldNum" sz="quarter" idx="12"/>
          </p:nvPr>
        </p:nvSpPr>
        <p:spPr/>
        <p:txBody>
          <a:bodyPr/>
          <a:lstStyle/>
          <a:p>
            <a:fld id="{D6439285-E235-4BAC-BAF1-C53B4A8C9CD6}" type="slidenum">
              <a:rPr lang="nb-NO" smtClean="0"/>
              <a:t>‹#›</a:t>
            </a:fld>
            <a:endParaRPr lang="nb-NO"/>
          </a:p>
        </p:txBody>
      </p:sp>
    </p:spTree>
    <p:extLst>
      <p:ext uri="{BB962C8B-B14F-4D97-AF65-F5344CB8AC3E}">
        <p14:creationId xmlns:p14="http://schemas.microsoft.com/office/powerpoint/2010/main" val="392716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C008BB5B-588E-69B7-CA06-5BC426523CB3}"/>
              </a:ext>
            </a:extLst>
          </p:cNvPr>
          <p:cNvSpPr>
            <a:spLocks noGrp="1"/>
          </p:cNvSpPr>
          <p:nvPr>
            <p:ph type="dt" sz="half" idx="10"/>
          </p:nvPr>
        </p:nvSpPr>
        <p:spPr/>
        <p:txBody>
          <a:bodyPr/>
          <a:lstStyle/>
          <a:p>
            <a:fld id="{8FFC37C5-49C0-48E1-AED0-4F8A61B1AB90}" type="datetimeFigureOut">
              <a:rPr lang="nb-NO" smtClean="0"/>
              <a:t>30.11.2023</a:t>
            </a:fld>
            <a:endParaRPr lang="nb-NO"/>
          </a:p>
        </p:txBody>
      </p:sp>
      <p:sp>
        <p:nvSpPr>
          <p:cNvPr id="3" name="Plassholder for bunntekst 2">
            <a:extLst>
              <a:ext uri="{FF2B5EF4-FFF2-40B4-BE49-F238E27FC236}">
                <a16:creationId xmlns:a16="http://schemas.microsoft.com/office/drawing/2014/main" id="{B47BEF86-9AB0-36D4-655B-28A4B38DD7A5}"/>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15DA4A8B-E8B6-2E42-AE18-64A181AD6701}"/>
              </a:ext>
            </a:extLst>
          </p:cNvPr>
          <p:cNvSpPr>
            <a:spLocks noGrp="1"/>
          </p:cNvSpPr>
          <p:nvPr>
            <p:ph type="sldNum" sz="quarter" idx="12"/>
          </p:nvPr>
        </p:nvSpPr>
        <p:spPr/>
        <p:txBody>
          <a:bodyPr/>
          <a:lstStyle/>
          <a:p>
            <a:fld id="{D6439285-E235-4BAC-BAF1-C53B4A8C9CD6}" type="slidenum">
              <a:rPr lang="nb-NO" smtClean="0"/>
              <a:t>‹#›</a:t>
            </a:fld>
            <a:endParaRPr lang="nb-NO"/>
          </a:p>
        </p:txBody>
      </p:sp>
    </p:spTree>
    <p:extLst>
      <p:ext uri="{BB962C8B-B14F-4D97-AF65-F5344CB8AC3E}">
        <p14:creationId xmlns:p14="http://schemas.microsoft.com/office/powerpoint/2010/main" val="223906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A302E73-1F2D-156A-EA75-30E461AFCFEE}"/>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CC7E9007-B580-ACFE-ED62-CEC1BF59E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F246CDFA-83FA-7D4E-4AD1-161DD9DBD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B8BD1F8A-9AE0-7362-AA25-BC8347DDD25D}"/>
              </a:ext>
            </a:extLst>
          </p:cNvPr>
          <p:cNvSpPr>
            <a:spLocks noGrp="1"/>
          </p:cNvSpPr>
          <p:nvPr>
            <p:ph type="dt" sz="half" idx="10"/>
          </p:nvPr>
        </p:nvSpPr>
        <p:spPr/>
        <p:txBody>
          <a:bodyPr/>
          <a:lstStyle/>
          <a:p>
            <a:fld id="{8FFC37C5-49C0-48E1-AED0-4F8A61B1AB90}" type="datetimeFigureOut">
              <a:rPr lang="nb-NO" smtClean="0"/>
              <a:t>30.11.2023</a:t>
            </a:fld>
            <a:endParaRPr lang="nb-NO"/>
          </a:p>
        </p:txBody>
      </p:sp>
      <p:sp>
        <p:nvSpPr>
          <p:cNvPr id="6" name="Plassholder for bunntekst 5">
            <a:extLst>
              <a:ext uri="{FF2B5EF4-FFF2-40B4-BE49-F238E27FC236}">
                <a16:creationId xmlns:a16="http://schemas.microsoft.com/office/drawing/2014/main" id="{BB5E77A6-B230-0911-6C60-F3282125BA83}"/>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60E55776-B1A4-9B5A-BE42-CA34D4613543}"/>
              </a:ext>
            </a:extLst>
          </p:cNvPr>
          <p:cNvSpPr>
            <a:spLocks noGrp="1"/>
          </p:cNvSpPr>
          <p:nvPr>
            <p:ph type="sldNum" sz="quarter" idx="12"/>
          </p:nvPr>
        </p:nvSpPr>
        <p:spPr/>
        <p:txBody>
          <a:bodyPr/>
          <a:lstStyle/>
          <a:p>
            <a:fld id="{D6439285-E235-4BAC-BAF1-C53B4A8C9CD6}" type="slidenum">
              <a:rPr lang="nb-NO" smtClean="0"/>
              <a:t>‹#›</a:t>
            </a:fld>
            <a:endParaRPr lang="nb-NO"/>
          </a:p>
        </p:txBody>
      </p:sp>
    </p:spTree>
    <p:extLst>
      <p:ext uri="{BB962C8B-B14F-4D97-AF65-F5344CB8AC3E}">
        <p14:creationId xmlns:p14="http://schemas.microsoft.com/office/powerpoint/2010/main" val="759348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EF74D25-6784-8B82-AAC2-1C415E761053}"/>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4847AFA9-83EF-4B55-71E3-27870CA497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B5178C96-F8D8-0D86-3B0B-0E05D10F1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70E997B6-7F8B-20BE-2DF8-3DF0BDF3EDCE}"/>
              </a:ext>
            </a:extLst>
          </p:cNvPr>
          <p:cNvSpPr>
            <a:spLocks noGrp="1"/>
          </p:cNvSpPr>
          <p:nvPr>
            <p:ph type="dt" sz="half" idx="10"/>
          </p:nvPr>
        </p:nvSpPr>
        <p:spPr/>
        <p:txBody>
          <a:bodyPr/>
          <a:lstStyle/>
          <a:p>
            <a:fld id="{8FFC37C5-49C0-48E1-AED0-4F8A61B1AB90}" type="datetimeFigureOut">
              <a:rPr lang="nb-NO" smtClean="0"/>
              <a:t>30.11.2023</a:t>
            </a:fld>
            <a:endParaRPr lang="nb-NO"/>
          </a:p>
        </p:txBody>
      </p:sp>
      <p:sp>
        <p:nvSpPr>
          <p:cNvPr id="6" name="Plassholder for bunntekst 5">
            <a:extLst>
              <a:ext uri="{FF2B5EF4-FFF2-40B4-BE49-F238E27FC236}">
                <a16:creationId xmlns:a16="http://schemas.microsoft.com/office/drawing/2014/main" id="{AC9C4C45-F350-E9D6-4DAA-8A247C5816B4}"/>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C42C9543-A477-B083-4512-61BF64205EC2}"/>
              </a:ext>
            </a:extLst>
          </p:cNvPr>
          <p:cNvSpPr>
            <a:spLocks noGrp="1"/>
          </p:cNvSpPr>
          <p:nvPr>
            <p:ph type="sldNum" sz="quarter" idx="12"/>
          </p:nvPr>
        </p:nvSpPr>
        <p:spPr/>
        <p:txBody>
          <a:bodyPr/>
          <a:lstStyle/>
          <a:p>
            <a:fld id="{D6439285-E235-4BAC-BAF1-C53B4A8C9CD6}" type="slidenum">
              <a:rPr lang="nb-NO" smtClean="0"/>
              <a:t>‹#›</a:t>
            </a:fld>
            <a:endParaRPr lang="nb-NO"/>
          </a:p>
        </p:txBody>
      </p:sp>
    </p:spTree>
    <p:extLst>
      <p:ext uri="{BB962C8B-B14F-4D97-AF65-F5344CB8AC3E}">
        <p14:creationId xmlns:p14="http://schemas.microsoft.com/office/powerpoint/2010/main" val="576271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6D236C9B-A001-7936-71F6-C72C78BEF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7CB38E93-3941-A0C2-397B-81955E3B2A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2E4C912A-44C5-1623-FA36-F9A90500A2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8FFC37C5-49C0-48E1-AED0-4F8A61B1AB90}" type="datetimeFigureOut">
              <a:rPr lang="nb-NO" smtClean="0"/>
              <a:pPr/>
              <a:t>30.11.2023</a:t>
            </a:fld>
            <a:endParaRPr lang="nb-NO"/>
          </a:p>
        </p:txBody>
      </p:sp>
      <p:sp>
        <p:nvSpPr>
          <p:cNvPr id="5" name="Plassholder for bunntekst 4">
            <a:extLst>
              <a:ext uri="{FF2B5EF4-FFF2-40B4-BE49-F238E27FC236}">
                <a16:creationId xmlns:a16="http://schemas.microsoft.com/office/drawing/2014/main" id="{8C4FBE70-8011-26F2-46EE-BFA95BED59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nb-NO"/>
          </a:p>
        </p:txBody>
      </p:sp>
      <p:sp>
        <p:nvSpPr>
          <p:cNvPr id="6" name="Plassholder for lysbildenummer 5">
            <a:extLst>
              <a:ext uri="{FF2B5EF4-FFF2-40B4-BE49-F238E27FC236}">
                <a16:creationId xmlns:a16="http://schemas.microsoft.com/office/drawing/2014/main" id="{D66D9D58-7168-DA5F-6048-4A3D97BF7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D6439285-E235-4BAC-BAF1-C53B4A8C9CD6}" type="slidenum">
              <a:rPr lang="nb-NO" smtClean="0"/>
              <a:pPr/>
              <a:t>‹#›</a:t>
            </a:fld>
            <a:endParaRPr lang="nb-NO"/>
          </a:p>
        </p:txBody>
      </p:sp>
    </p:spTree>
    <p:extLst>
      <p:ext uri="{BB962C8B-B14F-4D97-AF65-F5344CB8AC3E}">
        <p14:creationId xmlns:p14="http://schemas.microsoft.com/office/powerpoint/2010/main" val="618059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CA78A91-FB11-1D53-D6DC-633249D73B39}"/>
              </a:ext>
            </a:extLst>
          </p:cNvPr>
          <p:cNvSpPr>
            <a:spLocks noGrp="1"/>
          </p:cNvSpPr>
          <p:nvPr>
            <p:ph type="ctrTitle"/>
          </p:nvPr>
        </p:nvSpPr>
        <p:spPr>
          <a:xfrm>
            <a:off x="1524000" y="812174"/>
            <a:ext cx="9144000" cy="2387600"/>
          </a:xfrm>
        </p:spPr>
        <p:txBody>
          <a:bodyPr>
            <a:normAutofit/>
          </a:bodyPr>
          <a:lstStyle/>
          <a:p>
            <a:r>
              <a:rPr lang="nb-NO" sz="8000" dirty="0"/>
              <a:t>Datavisualisering</a:t>
            </a:r>
          </a:p>
        </p:txBody>
      </p:sp>
      <p:sp>
        <p:nvSpPr>
          <p:cNvPr id="3" name="Undertittel 2">
            <a:extLst>
              <a:ext uri="{FF2B5EF4-FFF2-40B4-BE49-F238E27FC236}">
                <a16:creationId xmlns:a16="http://schemas.microsoft.com/office/drawing/2014/main" id="{8C80E774-F0AD-3AC2-5FCC-704BA6252F68}"/>
              </a:ext>
            </a:extLst>
          </p:cNvPr>
          <p:cNvSpPr>
            <a:spLocks noGrp="1"/>
          </p:cNvSpPr>
          <p:nvPr>
            <p:ph type="subTitle" idx="1"/>
          </p:nvPr>
        </p:nvSpPr>
        <p:spPr>
          <a:xfrm>
            <a:off x="2743200" y="4183277"/>
            <a:ext cx="6705599" cy="2054035"/>
          </a:xfrm>
        </p:spPr>
        <p:txBody>
          <a:bodyPr anchor="b">
            <a:normAutofit lnSpcReduction="10000"/>
          </a:bodyPr>
          <a:lstStyle/>
          <a:p>
            <a:r>
              <a:rPr lang="nb-NO" sz="3800" dirty="0"/>
              <a:t>Vegard Lysne</a:t>
            </a:r>
            <a:endParaRPr lang="nb-NO" dirty="0"/>
          </a:p>
          <a:p>
            <a:r>
              <a:rPr lang="nb-NO" sz="2000" i="1" dirty="0"/>
              <a:t>Klinisk Ernæringsfysiolog, </a:t>
            </a:r>
            <a:r>
              <a:rPr lang="nb-NO" sz="2000" i="1" dirty="0" err="1"/>
              <a:t>PhD</a:t>
            </a:r>
            <a:r>
              <a:rPr lang="nb-NO" sz="2000" i="1" dirty="0"/>
              <a:t> </a:t>
            </a:r>
          </a:p>
          <a:p>
            <a:r>
              <a:rPr lang="nb-NO" sz="2000" i="1" dirty="0"/>
              <a:t>Redaksjonsmedlem NTFE</a:t>
            </a:r>
          </a:p>
          <a:p>
            <a:endParaRPr lang="nb-NO" sz="2000" i="1" dirty="0"/>
          </a:p>
          <a:p>
            <a:r>
              <a:rPr lang="nb-NO" sz="2000" dirty="0">
                <a:solidFill>
                  <a:schemeClr val="bg2"/>
                </a:solidFill>
              </a:rPr>
              <a:t>NTFE-konferansen, 01.12.2023</a:t>
            </a:r>
          </a:p>
          <a:p>
            <a:endParaRPr lang="nb-NO" sz="2000" i="1" dirty="0"/>
          </a:p>
        </p:txBody>
      </p:sp>
    </p:spTree>
    <p:extLst>
      <p:ext uri="{BB962C8B-B14F-4D97-AF65-F5344CB8AC3E}">
        <p14:creationId xmlns:p14="http://schemas.microsoft.com/office/powerpoint/2010/main" val="1514031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logram 5">
            <a:extLst>
              <a:ext uri="{FF2B5EF4-FFF2-40B4-BE49-F238E27FC236}">
                <a16:creationId xmlns:a16="http://schemas.microsoft.com/office/drawing/2014/main" id="{C3EDAE16-5D44-4015-E498-70A0B6721297}"/>
              </a:ext>
            </a:extLst>
          </p:cNvPr>
          <p:cNvSpPr/>
          <p:nvPr/>
        </p:nvSpPr>
        <p:spPr>
          <a:xfrm flipH="1">
            <a:off x="479376" y="4871823"/>
            <a:ext cx="3168352" cy="1527175"/>
          </a:xfrm>
          <a:prstGeom prst="parallelogram">
            <a:avLst>
              <a:gd name="adj" fmla="val 50926"/>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Parallellogram 6">
            <a:extLst>
              <a:ext uri="{FF2B5EF4-FFF2-40B4-BE49-F238E27FC236}">
                <a16:creationId xmlns:a16="http://schemas.microsoft.com/office/drawing/2014/main" id="{03B39F80-4F46-47BB-9FC6-3D58D938FAFA}"/>
              </a:ext>
            </a:extLst>
          </p:cNvPr>
          <p:cNvSpPr/>
          <p:nvPr/>
        </p:nvSpPr>
        <p:spPr>
          <a:xfrm flipH="1">
            <a:off x="479376" y="4136352"/>
            <a:ext cx="3168352" cy="1527175"/>
          </a:xfrm>
          <a:prstGeom prst="parallelogram">
            <a:avLst>
              <a:gd name="adj" fmla="val 50926"/>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Parallellogram 7">
            <a:extLst>
              <a:ext uri="{FF2B5EF4-FFF2-40B4-BE49-F238E27FC236}">
                <a16:creationId xmlns:a16="http://schemas.microsoft.com/office/drawing/2014/main" id="{3C3FA1E7-355B-1FFF-9A49-E0093FB40615}"/>
              </a:ext>
            </a:extLst>
          </p:cNvPr>
          <p:cNvSpPr/>
          <p:nvPr/>
        </p:nvSpPr>
        <p:spPr>
          <a:xfrm flipH="1">
            <a:off x="479376" y="3400882"/>
            <a:ext cx="3168352" cy="1527175"/>
          </a:xfrm>
          <a:prstGeom prst="parallelogram">
            <a:avLst>
              <a:gd name="adj" fmla="val 50926"/>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Parallellogram 8">
            <a:extLst>
              <a:ext uri="{FF2B5EF4-FFF2-40B4-BE49-F238E27FC236}">
                <a16:creationId xmlns:a16="http://schemas.microsoft.com/office/drawing/2014/main" id="{B1A7DDC5-DBB1-BF74-F780-151249BD211B}"/>
              </a:ext>
            </a:extLst>
          </p:cNvPr>
          <p:cNvSpPr/>
          <p:nvPr/>
        </p:nvSpPr>
        <p:spPr>
          <a:xfrm flipH="1">
            <a:off x="479376" y="2665412"/>
            <a:ext cx="3168352" cy="1527175"/>
          </a:xfrm>
          <a:prstGeom prst="parallelogram">
            <a:avLst>
              <a:gd name="adj" fmla="val 50926"/>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Parallellogram 9">
            <a:extLst>
              <a:ext uri="{FF2B5EF4-FFF2-40B4-BE49-F238E27FC236}">
                <a16:creationId xmlns:a16="http://schemas.microsoft.com/office/drawing/2014/main" id="{04E1DB25-3EEF-5F36-369C-79473D2AFD8F}"/>
              </a:ext>
            </a:extLst>
          </p:cNvPr>
          <p:cNvSpPr/>
          <p:nvPr/>
        </p:nvSpPr>
        <p:spPr>
          <a:xfrm flipH="1">
            <a:off x="479376" y="1929942"/>
            <a:ext cx="3168352" cy="1527175"/>
          </a:xfrm>
          <a:prstGeom prst="parallelogram">
            <a:avLst>
              <a:gd name="adj" fmla="val 50926"/>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Parallellogram 10">
            <a:extLst>
              <a:ext uri="{FF2B5EF4-FFF2-40B4-BE49-F238E27FC236}">
                <a16:creationId xmlns:a16="http://schemas.microsoft.com/office/drawing/2014/main" id="{EE53CFA8-72BE-6A41-FE53-73D28F225158}"/>
              </a:ext>
            </a:extLst>
          </p:cNvPr>
          <p:cNvSpPr/>
          <p:nvPr/>
        </p:nvSpPr>
        <p:spPr>
          <a:xfrm flipH="1">
            <a:off x="479552" y="1194472"/>
            <a:ext cx="3168000" cy="1527175"/>
          </a:xfrm>
          <a:prstGeom prst="parallelogram">
            <a:avLst>
              <a:gd name="adj" fmla="val 50926"/>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arallellogram 11">
            <a:extLst>
              <a:ext uri="{FF2B5EF4-FFF2-40B4-BE49-F238E27FC236}">
                <a16:creationId xmlns:a16="http://schemas.microsoft.com/office/drawing/2014/main" id="{2096CDD0-6910-132D-720B-6DF4D83878D4}"/>
              </a:ext>
            </a:extLst>
          </p:cNvPr>
          <p:cNvSpPr/>
          <p:nvPr/>
        </p:nvSpPr>
        <p:spPr>
          <a:xfrm flipH="1">
            <a:off x="479552" y="459002"/>
            <a:ext cx="3168000" cy="1527175"/>
          </a:xfrm>
          <a:prstGeom prst="parallelogram">
            <a:avLst>
              <a:gd name="adj" fmla="val 50926"/>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5" name="Bilde 4" descr="Et bilde som inneholder tekst, skjermbilde, Plottdiagram, diagram&#10;&#10;Automatisk generert beskrivelse">
            <a:extLst>
              <a:ext uri="{FF2B5EF4-FFF2-40B4-BE49-F238E27FC236}">
                <a16:creationId xmlns:a16="http://schemas.microsoft.com/office/drawing/2014/main" id="{FDBF7D0F-BB33-FCE8-CCEF-9052A6986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459480"/>
            <a:ext cx="7918720" cy="5939040"/>
          </a:xfrm>
          <a:prstGeom prst="rect">
            <a:avLst/>
          </a:prstGeom>
        </p:spPr>
      </p:pic>
      <p:sp>
        <p:nvSpPr>
          <p:cNvPr id="13" name="TekstSylinder 12">
            <a:extLst>
              <a:ext uri="{FF2B5EF4-FFF2-40B4-BE49-F238E27FC236}">
                <a16:creationId xmlns:a16="http://schemas.microsoft.com/office/drawing/2014/main" id="{DC4BFA40-0E50-7A81-3ECF-3BCF6C4819E7}"/>
              </a:ext>
            </a:extLst>
          </p:cNvPr>
          <p:cNvSpPr txBox="1"/>
          <p:nvPr/>
        </p:nvSpPr>
        <p:spPr>
          <a:xfrm>
            <a:off x="1173967" y="991756"/>
            <a:ext cx="1779170" cy="461665"/>
          </a:xfrm>
          <a:prstGeom prst="rect">
            <a:avLst/>
          </a:prstGeom>
          <a:noFill/>
        </p:spPr>
        <p:txBody>
          <a:bodyPr wrap="square" rtlCol="0">
            <a:spAutoFit/>
          </a:bodyPr>
          <a:lstStyle/>
          <a:p>
            <a:pPr algn="ctr"/>
            <a:r>
              <a:rPr lang="nb-NO" sz="2400" dirty="0">
                <a:solidFill>
                  <a:schemeClr val="bg1"/>
                </a:solidFill>
              </a:rPr>
              <a:t>Utforming</a:t>
            </a:r>
          </a:p>
        </p:txBody>
      </p:sp>
    </p:spTree>
    <p:extLst>
      <p:ext uri="{BB962C8B-B14F-4D97-AF65-F5344CB8AC3E}">
        <p14:creationId xmlns:p14="http://schemas.microsoft.com/office/powerpoint/2010/main" val="11281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CA78A91-FB11-1D53-D6DC-633249D73B39}"/>
              </a:ext>
            </a:extLst>
          </p:cNvPr>
          <p:cNvSpPr>
            <a:spLocks noGrp="1"/>
          </p:cNvSpPr>
          <p:nvPr>
            <p:ph type="ctrTitle"/>
          </p:nvPr>
        </p:nvSpPr>
        <p:spPr/>
        <p:txBody>
          <a:bodyPr>
            <a:normAutofit/>
          </a:bodyPr>
          <a:lstStyle/>
          <a:p>
            <a:r>
              <a:rPr lang="nb-NO" sz="8000" dirty="0"/>
              <a:t>Noen tips</a:t>
            </a:r>
          </a:p>
        </p:txBody>
      </p:sp>
      <p:sp>
        <p:nvSpPr>
          <p:cNvPr id="3" name="Undertittel 2">
            <a:extLst>
              <a:ext uri="{FF2B5EF4-FFF2-40B4-BE49-F238E27FC236}">
                <a16:creationId xmlns:a16="http://schemas.microsoft.com/office/drawing/2014/main" id="{8C80E774-F0AD-3AC2-5FCC-704BA6252F68}"/>
              </a:ext>
            </a:extLst>
          </p:cNvPr>
          <p:cNvSpPr>
            <a:spLocks noGrp="1"/>
          </p:cNvSpPr>
          <p:nvPr>
            <p:ph type="subTitle" idx="1"/>
          </p:nvPr>
        </p:nvSpPr>
        <p:spPr>
          <a:xfrm>
            <a:off x="2743200" y="3833067"/>
            <a:ext cx="6705599" cy="777034"/>
          </a:xfrm>
        </p:spPr>
        <p:txBody>
          <a:bodyPr anchor="b">
            <a:normAutofit/>
          </a:bodyPr>
          <a:lstStyle/>
          <a:p>
            <a:r>
              <a:rPr lang="nb-NO" sz="2000" i="1" dirty="0"/>
              <a:t>(Til deg som vil lære å lage skikkelig dårlige figurer)</a:t>
            </a:r>
          </a:p>
        </p:txBody>
      </p:sp>
    </p:spTree>
    <p:extLst>
      <p:ext uri="{BB962C8B-B14F-4D97-AF65-F5344CB8AC3E}">
        <p14:creationId xmlns:p14="http://schemas.microsoft.com/office/powerpoint/2010/main" val="251003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descr="Et bilde som inneholder tekst, skjermbilde, line, Plottdiagram&#10;&#10;Automatisk generert beskrivelse">
            <a:extLst>
              <a:ext uri="{FF2B5EF4-FFF2-40B4-BE49-F238E27FC236}">
                <a16:creationId xmlns:a16="http://schemas.microsoft.com/office/drawing/2014/main" id="{0104F68A-12B7-ABDE-6466-EE6A1AC56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0" y="459480"/>
            <a:ext cx="7918720" cy="5939040"/>
          </a:xfrm>
          <a:prstGeom prst="rect">
            <a:avLst/>
          </a:prstGeom>
        </p:spPr>
      </p:pic>
    </p:spTree>
    <p:extLst>
      <p:ext uri="{BB962C8B-B14F-4D97-AF65-F5344CB8AC3E}">
        <p14:creationId xmlns:p14="http://schemas.microsoft.com/office/powerpoint/2010/main" val="1531441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descr="Et bilde som inneholder skjermbilde, tekst, Fargerikt, line&#10;&#10;Automatisk generert beskrivelse">
            <a:extLst>
              <a:ext uri="{FF2B5EF4-FFF2-40B4-BE49-F238E27FC236}">
                <a16:creationId xmlns:a16="http://schemas.microsoft.com/office/drawing/2014/main" id="{C687BC37-8DF2-26C1-50FF-BEF53C849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0" y="459480"/>
            <a:ext cx="7918720" cy="5939040"/>
          </a:xfrm>
          <a:prstGeom prst="rect">
            <a:avLst/>
          </a:prstGeom>
        </p:spPr>
      </p:pic>
    </p:spTree>
    <p:extLst>
      <p:ext uri="{BB962C8B-B14F-4D97-AF65-F5344CB8AC3E}">
        <p14:creationId xmlns:p14="http://schemas.microsoft.com/office/powerpoint/2010/main" val="506314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diagram, tekst, Teknisk tegning, plan&#10;&#10;Automatisk generert beskrivelse">
            <a:extLst>
              <a:ext uri="{FF2B5EF4-FFF2-40B4-BE49-F238E27FC236}">
                <a16:creationId xmlns:a16="http://schemas.microsoft.com/office/drawing/2014/main" id="{72EC036C-6847-8974-A809-383D2A726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0" y="459480"/>
            <a:ext cx="7918720" cy="5939040"/>
          </a:xfrm>
          <a:prstGeom prst="rect">
            <a:avLst/>
          </a:prstGeom>
        </p:spPr>
      </p:pic>
    </p:spTree>
    <p:extLst>
      <p:ext uri="{BB962C8B-B14F-4D97-AF65-F5344CB8AC3E}">
        <p14:creationId xmlns:p14="http://schemas.microsoft.com/office/powerpoint/2010/main" val="3382031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e 7" descr="Et bilde som inneholder skjermbilde, diagram, Rektangel, kvadrat&#10;&#10;Automatisk generert beskrivelse">
            <a:extLst>
              <a:ext uri="{FF2B5EF4-FFF2-40B4-BE49-F238E27FC236}">
                <a16:creationId xmlns:a16="http://schemas.microsoft.com/office/drawing/2014/main" id="{462B4D65-7181-D213-78B6-F263248DD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0" y="459480"/>
            <a:ext cx="7918720" cy="5939040"/>
          </a:xfrm>
          <a:prstGeom prst="rect">
            <a:avLst/>
          </a:prstGeom>
        </p:spPr>
      </p:pic>
    </p:spTree>
    <p:extLst>
      <p:ext uri="{BB962C8B-B14F-4D97-AF65-F5344CB8AC3E}">
        <p14:creationId xmlns:p14="http://schemas.microsoft.com/office/powerpoint/2010/main" val="976750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tekst, skjermbilde, diagram, Font&#10;&#10;Automatisk generert beskrivelse">
            <a:extLst>
              <a:ext uri="{FF2B5EF4-FFF2-40B4-BE49-F238E27FC236}">
                <a16:creationId xmlns:a16="http://schemas.microsoft.com/office/drawing/2014/main" id="{A7D3AA0C-33BF-0667-887D-A28934122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0" y="459480"/>
            <a:ext cx="7918720" cy="5939040"/>
          </a:xfrm>
          <a:prstGeom prst="rect">
            <a:avLst/>
          </a:prstGeom>
        </p:spPr>
      </p:pic>
    </p:spTree>
    <p:extLst>
      <p:ext uri="{BB962C8B-B14F-4D97-AF65-F5344CB8AC3E}">
        <p14:creationId xmlns:p14="http://schemas.microsoft.com/office/powerpoint/2010/main" val="1396751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e 7" descr="Et bilde som inneholder tekst, skjermbilde, diagram, Font&#10;&#10;Automatisk generert beskrivelse">
            <a:extLst>
              <a:ext uri="{FF2B5EF4-FFF2-40B4-BE49-F238E27FC236}">
                <a16:creationId xmlns:a16="http://schemas.microsoft.com/office/drawing/2014/main" id="{3DE93FE1-9C7B-A10A-4F0B-6C5957CDB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0" y="459480"/>
            <a:ext cx="7918720" cy="5939040"/>
          </a:xfrm>
          <a:prstGeom prst="rect">
            <a:avLst/>
          </a:prstGeom>
        </p:spPr>
      </p:pic>
    </p:spTree>
    <p:extLst>
      <p:ext uri="{BB962C8B-B14F-4D97-AF65-F5344CB8AC3E}">
        <p14:creationId xmlns:p14="http://schemas.microsoft.com/office/powerpoint/2010/main" val="1069789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descr="Et bilde som inneholder tekst, skjermbilde, diagram&#10;&#10;Automatisk generert beskrivelse">
            <a:extLst>
              <a:ext uri="{FF2B5EF4-FFF2-40B4-BE49-F238E27FC236}">
                <a16:creationId xmlns:a16="http://schemas.microsoft.com/office/drawing/2014/main" id="{361D1A0C-EC52-026B-28F4-BE0DCEC2F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0" y="459480"/>
            <a:ext cx="7918720" cy="5939040"/>
          </a:xfrm>
          <a:prstGeom prst="rect">
            <a:avLst/>
          </a:prstGeom>
        </p:spPr>
      </p:pic>
    </p:spTree>
    <p:extLst>
      <p:ext uri="{BB962C8B-B14F-4D97-AF65-F5344CB8AC3E}">
        <p14:creationId xmlns:p14="http://schemas.microsoft.com/office/powerpoint/2010/main" val="93976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e 10" descr="Et bilde som inneholder tekst, skjermbilde, diagram&#10;&#10;Automatisk generert beskrivelse">
            <a:extLst>
              <a:ext uri="{FF2B5EF4-FFF2-40B4-BE49-F238E27FC236}">
                <a16:creationId xmlns:a16="http://schemas.microsoft.com/office/drawing/2014/main" id="{EFFB19B8-94DC-128D-33DD-7F7CD5A4A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0" y="459480"/>
            <a:ext cx="7918720" cy="5939040"/>
          </a:xfrm>
          <a:prstGeom prst="rect">
            <a:avLst/>
          </a:prstGeom>
        </p:spPr>
      </p:pic>
    </p:spTree>
    <p:extLst>
      <p:ext uri="{BB962C8B-B14F-4D97-AF65-F5344CB8AC3E}">
        <p14:creationId xmlns:p14="http://schemas.microsoft.com/office/powerpoint/2010/main" val="18558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diagram, Fargerikt, Plottdiagram, skjermbilde&#10;&#10;Automatisk generert beskrivelse">
            <a:extLst>
              <a:ext uri="{FF2B5EF4-FFF2-40B4-BE49-F238E27FC236}">
                <a16:creationId xmlns:a16="http://schemas.microsoft.com/office/drawing/2014/main" id="{B7EC14C9-88E7-3ECD-0075-B10D7814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34"/>
            <a:ext cx="12192000" cy="6833732"/>
          </a:xfrm>
          <a:prstGeom prst="rect">
            <a:avLst/>
          </a:prstGeom>
        </p:spPr>
      </p:pic>
    </p:spTree>
    <p:extLst>
      <p:ext uri="{BB962C8B-B14F-4D97-AF65-F5344CB8AC3E}">
        <p14:creationId xmlns:p14="http://schemas.microsoft.com/office/powerpoint/2010/main" val="4243469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ying with Data Visualizations: Is it Misleading to Truncate the Y-Axis?">
            <a:extLst>
              <a:ext uri="{FF2B5EF4-FFF2-40B4-BE49-F238E27FC236}">
                <a16:creationId xmlns:a16="http://schemas.microsoft.com/office/drawing/2014/main" id="{BBFEB46B-4478-CAAF-9D39-450C066AF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459000"/>
            <a:ext cx="4941750" cy="594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ying with Data Visualizations: Is it Misleading to Truncate the Y-Axis?">
            <a:extLst>
              <a:ext uri="{FF2B5EF4-FFF2-40B4-BE49-F238E27FC236}">
                <a16:creationId xmlns:a16="http://schemas.microsoft.com/office/drawing/2014/main" id="{C44946A4-DA35-6457-F862-D5EE281E4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a:off x="6315567" y="459000"/>
            <a:ext cx="4941750" cy="59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47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descr="Et bilde som inneholder tekst, skjermbilde, Elektrisk blå, Rektangel&#10;&#10;Automatisk generert beskrivelse">
            <a:extLst>
              <a:ext uri="{FF2B5EF4-FFF2-40B4-BE49-F238E27FC236}">
                <a16:creationId xmlns:a16="http://schemas.microsoft.com/office/drawing/2014/main" id="{5D2EB8C8-4D8A-C605-1B7F-423D237CB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0" y="459480"/>
            <a:ext cx="7918720" cy="5939040"/>
          </a:xfrm>
          <a:prstGeom prst="rect">
            <a:avLst/>
          </a:prstGeom>
        </p:spPr>
      </p:pic>
    </p:spTree>
    <p:extLst>
      <p:ext uri="{BB962C8B-B14F-4D97-AF65-F5344CB8AC3E}">
        <p14:creationId xmlns:p14="http://schemas.microsoft.com/office/powerpoint/2010/main" val="2158524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e 10" descr="Et bilde som inneholder tekst, skjermbilde, diagram, Plottdiagram&#10;&#10;Automatisk generert beskrivelse">
            <a:extLst>
              <a:ext uri="{FF2B5EF4-FFF2-40B4-BE49-F238E27FC236}">
                <a16:creationId xmlns:a16="http://schemas.microsoft.com/office/drawing/2014/main" id="{D9933ADF-B456-3CB6-9B09-E64894F61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0" y="459480"/>
            <a:ext cx="7918720" cy="5939040"/>
          </a:xfrm>
          <a:prstGeom prst="rect">
            <a:avLst/>
          </a:prstGeom>
        </p:spPr>
      </p:pic>
    </p:spTree>
    <p:extLst>
      <p:ext uri="{BB962C8B-B14F-4D97-AF65-F5344CB8AC3E}">
        <p14:creationId xmlns:p14="http://schemas.microsoft.com/office/powerpoint/2010/main" val="2245423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omeone Posts A Pictograph Of &quot;Average Female Height&quot; And People's Commentary Is Hilarious">
            <a:extLst>
              <a:ext uri="{FF2B5EF4-FFF2-40B4-BE49-F238E27FC236}">
                <a16:creationId xmlns:a16="http://schemas.microsoft.com/office/drawing/2014/main" id="{AEBDAC69-DBDB-0B12-32CE-3B67608CF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303" y="459000"/>
            <a:ext cx="4225375" cy="594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omeone Posts A Pictograph Of “Average Female Height” And People's  Commentary Is Hilarious">
            <a:extLst>
              <a:ext uri="{FF2B5EF4-FFF2-40B4-BE49-F238E27FC236}">
                <a16:creationId xmlns:a16="http://schemas.microsoft.com/office/drawing/2014/main" id="{1977470C-ECC9-DF40-40F8-04952D92B2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9823" y="459000"/>
            <a:ext cx="5132875" cy="59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5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e 11" descr="Et bilde som inneholder skjermbilde, tekst, diagram, line&#10;&#10;Automatisk generert beskrivelse">
            <a:extLst>
              <a:ext uri="{FF2B5EF4-FFF2-40B4-BE49-F238E27FC236}">
                <a16:creationId xmlns:a16="http://schemas.microsoft.com/office/drawing/2014/main" id="{2EF94784-FBBF-1C79-5EE7-509AC0DAB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0" y="459480"/>
            <a:ext cx="7918720" cy="5939040"/>
          </a:xfrm>
          <a:prstGeom prst="rect">
            <a:avLst/>
          </a:prstGeom>
        </p:spPr>
      </p:pic>
    </p:spTree>
    <p:extLst>
      <p:ext uri="{BB962C8B-B14F-4D97-AF65-F5344CB8AC3E}">
        <p14:creationId xmlns:p14="http://schemas.microsoft.com/office/powerpoint/2010/main" val="611157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C46CBF20-E1CE-F9CB-0A30-018FA7634D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287" b="50000"/>
          <a:stretch/>
        </p:blipFill>
        <p:spPr bwMode="auto">
          <a:xfrm>
            <a:off x="2264490" y="459000"/>
            <a:ext cx="7663019" cy="59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14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e 19">
            <a:extLst>
              <a:ext uri="{FF2B5EF4-FFF2-40B4-BE49-F238E27FC236}">
                <a16:creationId xmlns:a16="http://schemas.microsoft.com/office/drawing/2014/main" id="{050C96C3-8D25-4EA5-DBD4-74AE799E8D1D}"/>
              </a:ext>
            </a:extLst>
          </p:cNvPr>
          <p:cNvGrpSpPr/>
          <p:nvPr/>
        </p:nvGrpSpPr>
        <p:grpSpPr>
          <a:xfrm>
            <a:off x="1492638" y="519298"/>
            <a:ext cx="9206725" cy="1051711"/>
            <a:chOff x="2001843" y="879338"/>
            <a:chExt cx="9206725" cy="1051711"/>
          </a:xfrm>
        </p:grpSpPr>
        <p:sp>
          <p:nvSpPr>
            <p:cNvPr id="9" name="Frihåndsform: figur 8">
              <a:extLst>
                <a:ext uri="{FF2B5EF4-FFF2-40B4-BE49-F238E27FC236}">
                  <a16:creationId xmlns:a16="http://schemas.microsoft.com/office/drawing/2014/main" id="{C17A8B8C-7E1A-02EA-4D09-143ECFDF0D20}"/>
                </a:ext>
              </a:extLst>
            </p:cNvPr>
            <p:cNvSpPr/>
            <p:nvPr/>
          </p:nvSpPr>
          <p:spPr>
            <a:xfrm>
              <a:off x="2527698" y="879338"/>
              <a:ext cx="8680870" cy="1051711"/>
            </a:xfrm>
            <a:custGeom>
              <a:avLst/>
              <a:gdLst>
                <a:gd name="connsiteX0" fmla="*/ 0 w 7662459"/>
                <a:gd name="connsiteY0" fmla="*/ 0 h 1051709"/>
                <a:gd name="connsiteX1" fmla="*/ 7136605 w 7662459"/>
                <a:gd name="connsiteY1" fmla="*/ 0 h 1051709"/>
                <a:gd name="connsiteX2" fmla="*/ 7662459 w 7662459"/>
                <a:gd name="connsiteY2" fmla="*/ 525855 h 1051709"/>
                <a:gd name="connsiteX3" fmla="*/ 7136605 w 7662459"/>
                <a:gd name="connsiteY3" fmla="*/ 1051709 h 1051709"/>
                <a:gd name="connsiteX4" fmla="*/ 0 w 7662459"/>
                <a:gd name="connsiteY4" fmla="*/ 1051709 h 1051709"/>
                <a:gd name="connsiteX5" fmla="*/ 0 w 7662459"/>
                <a:gd name="connsiteY5" fmla="*/ 0 h 105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2459" h="1051709">
                  <a:moveTo>
                    <a:pt x="7662459" y="1051708"/>
                  </a:moveTo>
                  <a:lnTo>
                    <a:pt x="525854" y="1051708"/>
                  </a:lnTo>
                  <a:lnTo>
                    <a:pt x="0" y="525854"/>
                  </a:lnTo>
                  <a:lnTo>
                    <a:pt x="525854" y="1"/>
                  </a:lnTo>
                  <a:lnTo>
                    <a:pt x="7662459" y="1"/>
                  </a:lnTo>
                  <a:lnTo>
                    <a:pt x="7662459" y="1051708"/>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6701" tIns="106681" rIns="199136" bIns="106681" numCol="1" spcCol="1270" anchor="ctr" anchorCtr="0">
              <a:noAutofit/>
            </a:bodyPr>
            <a:lstStyle/>
            <a:p>
              <a:pPr marL="0" lvl="0" indent="0" algn="ctr" defTabSz="1244600">
                <a:lnSpc>
                  <a:spcPct val="90000"/>
                </a:lnSpc>
                <a:spcBef>
                  <a:spcPct val="0"/>
                </a:spcBef>
                <a:spcAft>
                  <a:spcPct val="35000"/>
                </a:spcAft>
                <a:buClrTx/>
                <a:buSzTx/>
                <a:buFontTx/>
                <a:buNone/>
              </a:pPr>
              <a:r>
                <a:rPr lang="nb-NO" sz="2800" kern="1200" dirty="0">
                  <a:solidFill>
                    <a:schemeClr val="tx1"/>
                  </a:solidFill>
                </a:rPr>
                <a:t>Tenk gjennom hva du vil formidle, og vis dette</a:t>
              </a:r>
            </a:p>
          </p:txBody>
        </p:sp>
        <p:sp>
          <p:nvSpPr>
            <p:cNvPr id="10" name="Ellipse 9">
              <a:extLst>
                <a:ext uri="{FF2B5EF4-FFF2-40B4-BE49-F238E27FC236}">
                  <a16:creationId xmlns:a16="http://schemas.microsoft.com/office/drawing/2014/main" id="{07946770-7839-029F-8279-86FB6097ECDD}"/>
                </a:ext>
              </a:extLst>
            </p:cNvPr>
            <p:cNvSpPr/>
            <p:nvPr/>
          </p:nvSpPr>
          <p:spPr>
            <a:xfrm>
              <a:off x="2001843" y="879339"/>
              <a:ext cx="1051709" cy="1051709"/>
            </a:xfrm>
            <a:prstGeom prst="ellipse">
              <a:avLst/>
            </a:prstGeom>
            <a:solidFill>
              <a:schemeClr val="tx1">
                <a:lumMod val="85000"/>
                <a:lumOff val="1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21" name="Gruppe 20">
            <a:extLst>
              <a:ext uri="{FF2B5EF4-FFF2-40B4-BE49-F238E27FC236}">
                <a16:creationId xmlns:a16="http://schemas.microsoft.com/office/drawing/2014/main" id="{0C67E77E-919C-C118-74A4-30242595F497}"/>
              </a:ext>
            </a:extLst>
          </p:cNvPr>
          <p:cNvGrpSpPr/>
          <p:nvPr/>
        </p:nvGrpSpPr>
        <p:grpSpPr>
          <a:xfrm>
            <a:off x="1492638" y="1734667"/>
            <a:ext cx="9206725" cy="1505061"/>
            <a:chOff x="2001843" y="2244990"/>
            <a:chExt cx="9206725" cy="1505061"/>
          </a:xfrm>
        </p:grpSpPr>
        <p:sp>
          <p:nvSpPr>
            <p:cNvPr id="11" name="Frihåndsform: figur 10">
              <a:extLst>
                <a:ext uri="{FF2B5EF4-FFF2-40B4-BE49-F238E27FC236}">
                  <a16:creationId xmlns:a16="http://schemas.microsoft.com/office/drawing/2014/main" id="{40466888-6441-D7F8-4FFE-A1BAC1FB5372}"/>
                </a:ext>
              </a:extLst>
            </p:cNvPr>
            <p:cNvSpPr/>
            <p:nvPr/>
          </p:nvSpPr>
          <p:spPr>
            <a:xfrm>
              <a:off x="2527698" y="2244990"/>
              <a:ext cx="8680870" cy="1505061"/>
            </a:xfrm>
            <a:custGeom>
              <a:avLst/>
              <a:gdLst>
                <a:gd name="connsiteX0" fmla="*/ 0 w 7662459"/>
                <a:gd name="connsiteY0" fmla="*/ 0 h 1051709"/>
                <a:gd name="connsiteX1" fmla="*/ 7136605 w 7662459"/>
                <a:gd name="connsiteY1" fmla="*/ 0 h 1051709"/>
                <a:gd name="connsiteX2" fmla="*/ 7662459 w 7662459"/>
                <a:gd name="connsiteY2" fmla="*/ 525855 h 1051709"/>
                <a:gd name="connsiteX3" fmla="*/ 7136605 w 7662459"/>
                <a:gd name="connsiteY3" fmla="*/ 1051709 h 1051709"/>
                <a:gd name="connsiteX4" fmla="*/ 0 w 7662459"/>
                <a:gd name="connsiteY4" fmla="*/ 1051709 h 1051709"/>
                <a:gd name="connsiteX5" fmla="*/ 0 w 7662459"/>
                <a:gd name="connsiteY5" fmla="*/ 0 h 105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2459" h="1051709">
                  <a:moveTo>
                    <a:pt x="7662459" y="1051708"/>
                  </a:moveTo>
                  <a:lnTo>
                    <a:pt x="525854" y="1051708"/>
                  </a:lnTo>
                  <a:lnTo>
                    <a:pt x="0" y="525854"/>
                  </a:lnTo>
                  <a:lnTo>
                    <a:pt x="525854" y="1"/>
                  </a:lnTo>
                  <a:lnTo>
                    <a:pt x="7662459" y="1"/>
                  </a:lnTo>
                  <a:lnTo>
                    <a:pt x="7662459" y="1051708"/>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6701" tIns="106681" rIns="199136" bIns="106681" numCol="1" spcCol="1270" anchor="ctr" anchorCtr="0">
              <a:noAutofit/>
            </a:bodyPr>
            <a:lstStyle/>
            <a:p>
              <a:pPr marL="0" lvl="0" indent="0" algn="ctr" defTabSz="1244600">
                <a:lnSpc>
                  <a:spcPct val="90000"/>
                </a:lnSpc>
                <a:spcBef>
                  <a:spcPct val="0"/>
                </a:spcBef>
                <a:spcAft>
                  <a:spcPct val="35000"/>
                </a:spcAft>
                <a:buClrTx/>
                <a:buSzTx/>
                <a:buFontTx/>
                <a:buNone/>
              </a:pPr>
              <a:r>
                <a:rPr lang="nb-NO" sz="2800" kern="1200" dirty="0">
                  <a:solidFill>
                    <a:schemeClr val="tx1"/>
                  </a:solidFill>
                </a:rPr>
                <a:t>Velg en visualisering som passer til formålet, og tenk gjennom hvilke estetiske og geometriske elementer du trenger</a:t>
              </a:r>
            </a:p>
          </p:txBody>
        </p:sp>
        <p:sp>
          <p:nvSpPr>
            <p:cNvPr id="12" name="Ellipse 11">
              <a:extLst>
                <a:ext uri="{FF2B5EF4-FFF2-40B4-BE49-F238E27FC236}">
                  <a16:creationId xmlns:a16="http://schemas.microsoft.com/office/drawing/2014/main" id="{45B96B83-7C30-7796-8FB0-E8F6CB8A53CD}"/>
                </a:ext>
              </a:extLst>
            </p:cNvPr>
            <p:cNvSpPr/>
            <p:nvPr/>
          </p:nvSpPr>
          <p:spPr>
            <a:xfrm>
              <a:off x="2001843" y="2471666"/>
              <a:ext cx="1051709" cy="1051709"/>
            </a:xfrm>
            <a:prstGeom prst="ellipse">
              <a:avLst/>
            </a:prstGeom>
            <a:solidFill>
              <a:schemeClr val="tx1">
                <a:lumMod val="85000"/>
                <a:lumOff val="1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22" name="Gruppe 21">
            <a:extLst>
              <a:ext uri="{FF2B5EF4-FFF2-40B4-BE49-F238E27FC236}">
                <a16:creationId xmlns:a16="http://schemas.microsoft.com/office/drawing/2014/main" id="{64F2B678-E414-11B3-5144-AC4AF402CF82}"/>
              </a:ext>
            </a:extLst>
          </p:cNvPr>
          <p:cNvGrpSpPr/>
          <p:nvPr/>
        </p:nvGrpSpPr>
        <p:grpSpPr>
          <a:xfrm>
            <a:off x="1492638" y="3403386"/>
            <a:ext cx="9206725" cy="1330526"/>
            <a:chOff x="2001843" y="3610643"/>
            <a:chExt cx="9206725" cy="1330526"/>
          </a:xfrm>
        </p:grpSpPr>
        <p:sp>
          <p:nvSpPr>
            <p:cNvPr id="13" name="Frihåndsform: figur 12">
              <a:extLst>
                <a:ext uri="{FF2B5EF4-FFF2-40B4-BE49-F238E27FC236}">
                  <a16:creationId xmlns:a16="http://schemas.microsoft.com/office/drawing/2014/main" id="{8F14975B-8DB8-24FB-7E32-8F31609EB3CE}"/>
                </a:ext>
              </a:extLst>
            </p:cNvPr>
            <p:cNvSpPr/>
            <p:nvPr/>
          </p:nvSpPr>
          <p:spPr>
            <a:xfrm>
              <a:off x="2527698" y="3610643"/>
              <a:ext cx="8680870" cy="1330526"/>
            </a:xfrm>
            <a:custGeom>
              <a:avLst/>
              <a:gdLst>
                <a:gd name="connsiteX0" fmla="*/ 0 w 7662459"/>
                <a:gd name="connsiteY0" fmla="*/ 0 h 1051709"/>
                <a:gd name="connsiteX1" fmla="*/ 7136605 w 7662459"/>
                <a:gd name="connsiteY1" fmla="*/ 0 h 1051709"/>
                <a:gd name="connsiteX2" fmla="*/ 7662459 w 7662459"/>
                <a:gd name="connsiteY2" fmla="*/ 525855 h 1051709"/>
                <a:gd name="connsiteX3" fmla="*/ 7136605 w 7662459"/>
                <a:gd name="connsiteY3" fmla="*/ 1051709 h 1051709"/>
                <a:gd name="connsiteX4" fmla="*/ 0 w 7662459"/>
                <a:gd name="connsiteY4" fmla="*/ 1051709 h 1051709"/>
                <a:gd name="connsiteX5" fmla="*/ 0 w 7662459"/>
                <a:gd name="connsiteY5" fmla="*/ 0 h 105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2459" h="1051709">
                  <a:moveTo>
                    <a:pt x="7662459" y="1051708"/>
                  </a:moveTo>
                  <a:lnTo>
                    <a:pt x="525854" y="1051708"/>
                  </a:lnTo>
                  <a:lnTo>
                    <a:pt x="0" y="525854"/>
                  </a:lnTo>
                  <a:lnTo>
                    <a:pt x="525854" y="1"/>
                  </a:lnTo>
                  <a:lnTo>
                    <a:pt x="7662459" y="1"/>
                  </a:lnTo>
                  <a:lnTo>
                    <a:pt x="7662459" y="1051708"/>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6701" tIns="106681" rIns="199136" bIns="106681" numCol="1" spcCol="1270" anchor="ctr" anchorCtr="0">
              <a:noAutofit/>
            </a:bodyPr>
            <a:lstStyle/>
            <a:p>
              <a:pPr marL="0" lvl="0" indent="0" algn="ctr" defTabSz="1244600">
                <a:lnSpc>
                  <a:spcPct val="90000"/>
                </a:lnSpc>
                <a:spcBef>
                  <a:spcPct val="0"/>
                </a:spcBef>
                <a:spcAft>
                  <a:spcPct val="35000"/>
                </a:spcAft>
                <a:buClrTx/>
                <a:buSzTx/>
                <a:buFontTx/>
                <a:buNone/>
              </a:pPr>
              <a:r>
                <a:rPr lang="nb-NO" sz="2800" kern="1200" dirty="0">
                  <a:solidFill>
                    <a:schemeClr val="tx1"/>
                  </a:solidFill>
                </a:rPr>
                <a:t>Fjern unødvendige elementer som ikke formidler data, og gjør figuren lettest mulig å lese</a:t>
              </a:r>
            </a:p>
          </p:txBody>
        </p:sp>
        <p:sp>
          <p:nvSpPr>
            <p:cNvPr id="14" name="Ellipse 13">
              <a:extLst>
                <a:ext uri="{FF2B5EF4-FFF2-40B4-BE49-F238E27FC236}">
                  <a16:creationId xmlns:a16="http://schemas.microsoft.com/office/drawing/2014/main" id="{0ACE10F4-FD88-0693-0320-D2630015BAD0}"/>
                </a:ext>
              </a:extLst>
            </p:cNvPr>
            <p:cNvSpPr/>
            <p:nvPr/>
          </p:nvSpPr>
          <p:spPr>
            <a:xfrm>
              <a:off x="2001843" y="3750052"/>
              <a:ext cx="1051709" cy="1051709"/>
            </a:xfrm>
            <a:prstGeom prst="ellipse">
              <a:avLst/>
            </a:prstGeom>
            <a:solidFill>
              <a:schemeClr val="tx1">
                <a:lumMod val="85000"/>
                <a:lumOff val="1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23" name="Gruppe 22">
            <a:extLst>
              <a:ext uri="{FF2B5EF4-FFF2-40B4-BE49-F238E27FC236}">
                <a16:creationId xmlns:a16="http://schemas.microsoft.com/office/drawing/2014/main" id="{92C06ECC-CCF0-A24B-4430-76AE059EBFEB}"/>
              </a:ext>
            </a:extLst>
          </p:cNvPr>
          <p:cNvGrpSpPr/>
          <p:nvPr/>
        </p:nvGrpSpPr>
        <p:grpSpPr>
          <a:xfrm>
            <a:off x="1492638" y="4897570"/>
            <a:ext cx="9206725" cy="1051710"/>
            <a:chOff x="2001843" y="5257610"/>
            <a:chExt cx="9206725" cy="1051710"/>
          </a:xfrm>
        </p:grpSpPr>
        <p:sp>
          <p:nvSpPr>
            <p:cNvPr id="15" name="Frihåndsform: figur 14">
              <a:extLst>
                <a:ext uri="{FF2B5EF4-FFF2-40B4-BE49-F238E27FC236}">
                  <a16:creationId xmlns:a16="http://schemas.microsoft.com/office/drawing/2014/main" id="{66743C73-190F-F415-3EC7-73CF4C712692}"/>
                </a:ext>
              </a:extLst>
            </p:cNvPr>
            <p:cNvSpPr/>
            <p:nvPr/>
          </p:nvSpPr>
          <p:spPr>
            <a:xfrm>
              <a:off x="2527698" y="5257610"/>
              <a:ext cx="8680870" cy="1051710"/>
            </a:xfrm>
            <a:custGeom>
              <a:avLst/>
              <a:gdLst>
                <a:gd name="connsiteX0" fmla="*/ 0 w 7662459"/>
                <a:gd name="connsiteY0" fmla="*/ 0 h 1051709"/>
                <a:gd name="connsiteX1" fmla="*/ 7136605 w 7662459"/>
                <a:gd name="connsiteY1" fmla="*/ 0 h 1051709"/>
                <a:gd name="connsiteX2" fmla="*/ 7662459 w 7662459"/>
                <a:gd name="connsiteY2" fmla="*/ 525855 h 1051709"/>
                <a:gd name="connsiteX3" fmla="*/ 7136605 w 7662459"/>
                <a:gd name="connsiteY3" fmla="*/ 1051709 h 1051709"/>
                <a:gd name="connsiteX4" fmla="*/ 0 w 7662459"/>
                <a:gd name="connsiteY4" fmla="*/ 1051709 h 1051709"/>
                <a:gd name="connsiteX5" fmla="*/ 0 w 7662459"/>
                <a:gd name="connsiteY5" fmla="*/ 0 h 105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2459" h="1051709">
                  <a:moveTo>
                    <a:pt x="7662459" y="1051708"/>
                  </a:moveTo>
                  <a:lnTo>
                    <a:pt x="525854" y="1051708"/>
                  </a:lnTo>
                  <a:lnTo>
                    <a:pt x="0" y="525854"/>
                  </a:lnTo>
                  <a:lnTo>
                    <a:pt x="525854" y="1"/>
                  </a:lnTo>
                  <a:lnTo>
                    <a:pt x="7662459" y="1"/>
                  </a:lnTo>
                  <a:lnTo>
                    <a:pt x="7662459" y="1051708"/>
                  </a:lnTo>
                  <a:close/>
                </a:path>
              </a:pathLst>
            </a:custGeom>
            <a:solidFill>
              <a:schemeClr val="bg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6701" tIns="106681" rIns="199136" bIns="106680" numCol="1" spcCol="1270" anchor="ctr" anchorCtr="0">
              <a:noAutofit/>
            </a:bodyPr>
            <a:lstStyle/>
            <a:p>
              <a:pPr marL="0" lvl="0" indent="0" algn="ctr" defTabSz="1244600">
                <a:lnSpc>
                  <a:spcPct val="90000"/>
                </a:lnSpc>
                <a:spcBef>
                  <a:spcPct val="0"/>
                </a:spcBef>
                <a:spcAft>
                  <a:spcPct val="35000"/>
                </a:spcAft>
                <a:buNone/>
              </a:pPr>
              <a:r>
                <a:rPr lang="nb-NO" sz="2800" kern="1200" dirty="0">
                  <a:solidFill>
                    <a:schemeClr val="tx1"/>
                  </a:solidFill>
                </a:rPr>
                <a:t>Fremstill dataene på en ærlig måte, tenk på hvordan figuren forstås av leseren</a:t>
              </a:r>
            </a:p>
          </p:txBody>
        </p:sp>
        <p:sp>
          <p:nvSpPr>
            <p:cNvPr id="16" name="Ellipse 15">
              <a:extLst>
                <a:ext uri="{FF2B5EF4-FFF2-40B4-BE49-F238E27FC236}">
                  <a16:creationId xmlns:a16="http://schemas.microsoft.com/office/drawing/2014/main" id="{ADDD9E63-057F-9E3E-B38F-16F3B81EDEE1}"/>
                </a:ext>
              </a:extLst>
            </p:cNvPr>
            <p:cNvSpPr/>
            <p:nvPr/>
          </p:nvSpPr>
          <p:spPr>
            <a:xfrm>
              <a:off x="2001843" y="5257611"/>
              <a:ext cx="1051709" cy="1051709"/>
            </a:xfrm>
            <a:prstGeom prst="ellipse">
              <a:avLst/>
            </a:prstGeom>
            <a:solidFill>
              <a:schemeClr val="tx1">
                <a:lumMod val="85000"/>
                <a:lumOff val="1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29" name="TekstSylinder 28">
            <a:extLst>
              <a:ext uri="{FF2B5EF4-FFF2-40B4-BE49-F238E27FC236}">
                <a16:creationId xmlns:a16="http://schemas.microsoft.com/office/drawing/2014/main" id="{00824DE7-4A29-A947-74B5-5059830FBD8C}"/>
              </a:ext>
            </a:extLst>
          </p:cNvPr>
          <p:cNvSpPr txBox="1"/>
          <p:nvPr/>
        </p:nvSpPr>
        <p:spPr>
          <a:xfrm>
            <a:off x="1535832" y="6338701"/>
            <a:ext cx="9120336" cy="369332"/>
          </a:xfrm>
          <a:prstGeom prst="rect">
            <a:avLst/>
          </a:prstGeom>
          <a:noFill/>
        </p:spPr>
        <p:txBody>
          <a:bodyPr wrap="square">
            <a:spAutoFit/>
          </a:bodyPr>
          <a:lstStyle/>
          <a:p>
            <a:pPr algn="ctr"/>
            <a:r>
              <a:rPr lang="nb-NO" dirty="0">
                <a:solidFill>
                  <a:schemeClr val="bg1"/>
                </a:solidFill>
              </a:rPr>
              <a:t>Kode: https://github.com/vegardlysne/NTFE-scripts</a:t>
            </a:r>
          </a:p>
        </p:txBody>
      </p:sp>
    </p:spTree>
    <p:extLst>
      <p:ext uri="{BB962C8B-B14F-4D97-AF65-F5344CB8AC3E}">
        <p14:creationId xmlns:p14="http://schemas.microsoft.com/office/powerpoint/2010/main" val="422589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tel 1">
            <a:extLst>
              <a:ext uri="{FF2B5EF4-FFF2-40B4-BE49-F238E27FC236}">
                <a16:creationId xmlns:a16="http://schemas.microsoft.com/office/drawing/2014/main" id="{DA358F12-E80A-E703-18E9-6391E6599F55}"/>
              </a:ext>
            </a:extLst>
          </p:cNvPr>
          <p:cNvSpPr>
            <a:spLocks noGrp="1"/>
          </p:cNvSpPr>
          <p:nvPr>
            <p:ph type="title"/>
          </p:nvPr>
        </p:nvSpPr>
        <p:spPr>
          <a:xfrm>
            <a:off x="838200" y="286543"/>
            <a:ext cx="10515600" cy="1325563"/>
          </a:xfrm>
        </p:spPr>
        <p:txBody>
          <a:bodyPr/>
          <a:lstStyle/>
          <a:p>
            <a:r>
              <a:rPr lang="nb-NO" dirty="0" err="1"/>
              <a:t>Grammar</a:t>
            </a:r>
            <a:r>
              <a:rPr lang="nb-NO" dirty="0"/>
              <a:t> </a:t>
            </a:r>
            <a:r>
              <a:rPr lang="nb-NO" dirty="0" err="1"/>
              <a:t>of</a:t>
            </a:r>
            <a:r>
              <a:rPr lang="nb-NO" dirty="0"/>
              <a:t> Graphics</a:t>
            </a:r>
          </a:p>
        </p:txBody>
      </p:sp>
      <p:grpSp>
        <p:nvGrpSpPr>
          <p:cNvPr id="119" name="Gruppe 118">
            <a:extLst>
              <a:ext uri="{FF2B5EF4-FFF2-40B4-BE49-F238E27FC236}">
                <a16:creationId xmlns:a16="http://schemas.microsoft.com/office/drawing/2014/main" id="{5CC17F0D-FB6D-184D-EE91-71002A21D589}"/>
              </a:ext>
            </a:extLst>
          </p:cNvPr>
          <p:cNvGrpSpPr/>
          <p:nvPr/>
        </p:nvGrpSpPr>
        <p:grpSpPr>
          <a:xfrm>
            <a:off x="2451100" y="5044282"/>
            <a:ext cx="8089900" cy="1527175"/>
            <a:chOff x="2451100" y="5044282"/>
            <a:chExt cx="8089900" cy="1527175"/>
          </a:xfrm>
        </p:grpSpPr>
        <p:sp>
          <p:nvSpPr>
            <p:cNvPr id="92" name="Parallellogram 91">
              <a:extLst>
                <a:ext uri="{FF2B5EF4-FFF2-40B4-BE49-F238E27FC236}">
                  <a16:creationId xmlns:a16="http://schemas.microsoft.com/office/drawing/2014/main" id="{F9516DE6-43DF-18DE-B1BA-F6DF6A1A0EA9}"/>
                </a:ext>
              </a:extLst>
            </p:cNvPr>
            <p:cNvSpPr/>
            <p:nvPr/>
          </p:nvSpPr>
          <p:spPr>
            <a:xfrm flipH="1">
              <a:off x="6477000" y="5044282"/>
              <a:ext cx="4064000" cy="1527175"/>
            </a:xfrm>
            <a:prstGeom prst="parallelogram">
              <a:avLst>
                <a:gd name="adj" fmla="val 50926"/>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 name="TekstSylinder 104">
              <a:extLst>
                <a:ext uri="{FF2B5EF4-FFF2-40B4-BE49-F238E27FC236}">
                  <a16:creationId xmlns:a16="http://schemas.microsoft.com/office/drawing/2014/main" id="{D5129438-7E88-CC50-C5A1-08B00D1ED19B}"/>
                </a:ext>
              </a:extLst>
            </p:cNvPr>
            <p:cNvSpPr txBox="1"/>
            <p:nvPr/>
          </p:nvSpPr>
          <p:spPr>
            <a:xfrm>
              <a:off x="2451100" y="5577037"/>
              <a:ext cx="3467100" cy="461665"/>
            </a:xfrm>
            <a:prstGeom prst="rect">
              <a:avLst/>
            </a:prstGeom>
            <a:noFill/>
          </p:spPr>
          <p:txBody>
            <a:bodyPr wrap="square" rtlCol="0">
              <a:spAutoFit/>
            </a:bodyPr>
            <a:lstStyle/>
            <a:p>
              <a:pPr algn="r"/>
              <a:r>
                <a:rPr lang="nb-NO" sz="2400" dirty="0">
                  <a:solidFill>
                    <a:schemeClr val="bg1"/>
                  </a:solidFill>
                </a:rPr>
                <a:t>Data</a:t>
              </a:r>
            </a:p>
          </p:txBody>
        </p:sp>
      </p:grpSp>
      <p:grpSp>
        <p:nvGrpSpPr>
          <p:cNvPr id="120" name="Gruppe 119">
            <a:extLst>
              <a:ext uri="{FF2B5EF4-FFF2-40B4-BE49-F238E27FC236}">
                <a16:creationId xmlns:a16="http://schemas.microsoft.com/office/drawing/2014/main" id="{AF4C8D73-1C4E-D187-C8E5-0857647EC831}"/>
              </a:ext>
            </a:extLst>
          </p:cNvPr>
          <p:cNvGrpSpPr/>
          <p:nvPr/>
        </p:nvGrpSpPr>
        <p:grpSpPr>
          <a:xfrm>
            <a:off x="419100" y="4434682"/>
            <a:ext cx="10121900" cy="1527175"/>
            <a:chOff x="419100" y="4434682"/>
            <a:chExt cx="10121900" cy="1527175"/>
          </a:xfrm>
        </p:grpSpPr>
        <p:sp>
          <p:nvSpPr>
            <p:cNvPr id="99" name="Parallellogram 98">
              <a:extLst>
                <a:ext uri="{FF2B5EF4-FFF2-40B4-BE49-F238E27FC236}">
                  <a16:creationId xmlns:a16="http://schemas.microsoft.com/office/drawing/2014/main" id="{3341A81F-0E10-6A0F-CF1A-444F7C252C24}"/>
                </a:ext>
              </a:extLst>
            </p:cNvPr>
            <p:cNvSpPr/>
            <p:nvPr/>
          </p:nvSpPr>
          <p:spPr>
            <a:xfrm flipH="1">
              <a:off x="6477000" y="4434682"/>
              <a:ext cx="4064000" cy="1527175"/>
            </a:xfrm>
            <a:prstGeom prst="parallelogram">
              <a:avLst>
                <a:gd name="adj" fmla="val 50926"/>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 name="TekstSylinder 105">
              <a:extLst>
                <a:ext uri="{FF2B5EF4-FFF2-40B4-BE49-F238E27FC236}">
                  <a16:creationId xmlns:a16="http://schemas.microsoft.com/office/drawing/2014/main" id="{1E04AD48-05E1-4357-E34E-FD99A8578DE8}"/>
                </a:ext>
              </a:extLst>
            </p:cNvPr>
            <p:cNvSpPr txBox="1"/>
            <p:nvPr/>
          </p:nvSpPr>
          <p:spPr>
            <a:xfrm>
              <a:off x="419100" y="4967437"/>
              <a:ext cx="5499100" cy="461665"/>
            </a:xfrm>
            <a:prstGeom prst="rect">
              <a:avLst/>
            </a:prstGeom>
            <a:noFill/>
          </p:spPr>
          <p:txBody>
            <a:bodyPr wrap="square" rtlCol="0">
              <a:spAutoFit/>
            </a:bodyPr>
            <a:lstStyle/>
            <a:p>
              <a:pPr algn="r"/>
              <a:r>
                <a:rPr lang="nb-NO" sz="2400" dirty="0" err="1">
                  <a:solidFill>
                    <a:schemeClr val="bg1"/>
                  </a:solidFill>
                </a:rPr>
                <a:t>Mapping</a:t>
              </a:r>
              <a:r>
                <a:rPr lang="nb-NO" sz="2400" dirty="0">
                  <a:solidFill>
                    <a:schemeClr val="bg1"/>
                  </a:solidFill>
                </a:rPr>
                <a:t>/kobling (estetiske elementer)</a:t>
              </a:r>
            </a:p>
          </p:txBody>
        </p:sp>
      </p:grpSp>
      <p:grpSp>
        <p:nvGrpSpPr>
          <p:cNvPr id="121" name="Gruppe 120">
            <a:extLst>
              <a:ext uri="{FF2B5EF4-FFF2-40B4-BE49-F238E27FC236}">
                <a16:creationId xmlns:a16="http://schemas.microsoft.com/office/drawing/2014/main" id="{6C8431B9-7B09-3517-6CB0-6ED8AE520CBB}"/>
              </a:ext>
            </a:extLst>
          </p:cNvPr>
          <p:cNvGrpSpPr/>
          <p:nvPr/>
        </p:nvGrpSpPr>
        <p:grpSpPr>
          <a:xfrm>
            <a:off x="2451100" y="3825082"/>
            <a:ext cx="8089900" cy="1527175"/>
            <a:chOff x="2451100" y="3825082"/>
            <a:chExt cx="8089900" cy="1527175"/>
          </a:xfrm>
        </p:grpSpPr>
        <p:sp>
          <p:nvSpPr>
            <p:cNvPr id="100" name="Parallellogram 99">
              <a:extLst>
                <a:ext uri="{FF2B5EF4-FFF2-40B4-BE49-F238E27FC236}">
                  <a16:creationId xmlns:a16="http://schemas.microsoft.com/office/drawing/2014/main" id="{8BA58917-30DD-CEC9-29A9-0613932F2C7B}"/>
                </a:ext>
              </a:extLst>
            </p:cNvPr>
            <p:cNvSpPr/>
            <p:nvPr/>
          </p:nvSpPr>
          <p:spPr>
            <a:xfrm flipH="1">
              <a:off x="6477000" y="3825082"/>
              <a:ext cx="4064000" cy="1527175"/>
            </a:xfrm>
            <a:prstGeom prst="parallelogram">
              <a:avLst>
                <a:gd name="adj" fmla="val 50926"/>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TekstSylinder 106">
              <a:extLst>
                <a:ext uri="{FF2B5EF4-FFF2-40B4-BE49-F238E27FC236}">
                  <a16:creationId xmlns:a16="http://schemas.microsoft.com/office/drawing/2014/main" id="{CF0B60CF-337E-C43C-620A-D2585C465D82}"/>
                </a:ext>
              </a:extLst>
            </p:cNvPr>
            <p:cNvSpPr txBox="1"/>
            <p:nvPr/>
          </p:nvSpPr>
          <p:spPr>
            <a:xfrm>
              <a:off x="2451100" y="4357837"/>
              <a:ext cx="3467100" cy="461665"/>
            </a:xfrm>
            <a:prstGeom prst="rect">
              <a:avLst/>
            </a:prstGeom>
            <a:noFill/>
          </p:spPr>
          <p:txBody>
            <a:bodyPr wrap="square" rtlCol="0">
              <a:spAutoFit/>
            </a:bodyPr>
            <a:lstStyle/>
            <a:p>
              <a:pPr algn="r"/>
              <a:r>
                <a:rPr lang="nb-NO" sz="2400" dirty="0">
                  <a:solidFill>
                    <a:schemeClr val="bg1"/>
                  </a:solidFill>
                </a:rPr>
                <a:t>Geometriske objekter</a:t>
              </a:r>
            </a:p>
          </p:txBody>
        </p:sp>
      </p:grpSp>
      <p:grpSp>
        <p:nvGrpSpPr>
          <p:cNvPr id="122" name="Gruppe 121">
            <a:extLst>
              <a:ext uri="{FF2B5EF4-FFF2-40B4-BE49-F238E27FC236}">
                <a16:creationId xmlns:a16="http://schemas.microsoft.com/office/drawing/2014/main" id="{2EE64DB2-9F76-A930-C117-1F66E1EA6554}"/>
              </a:ext>
            </a:extLst>
          </p:cNvPr>
          <p:cNvGrpSpPr/>
          <p:nvPr/>
        </p:nvGrpSpPr>
        <p:grpSpPr>
          <a:xfrm>
            <a:off x="2451100" y="3215482"/>
            <a:ext cx="8089900" cy="1527175"/>
            <a:chOff x="2451100" y="3215482"/>
            <a:chExt cx="8089900" cy="1527175"/>
          </a:xfrm>
        </p:grpSpPr>
        <p:sp>
          <p:nvSpPr>
            <p:cNvPr id="101" name="Parallellogram 100">
              <a:extLst>
                <a:ext uri="{FF2B5EF4-FFF2-40B4-BE49-F238E27FC236}">
                  <a16:creationId xmlns:a16="http://schemas.microsoft.com/office/drawing/2014/main" id="{44EDBCA0-0971-46D7-821D-7CC4ED4E4F31}"/>
                </a:ext>
              </a:extLst>
            </p:cNvPr>
            <p:cNvSpPr/>
            <p:nvPr/>
          </p:nvSpPr>
          <p:spPr>
            <a:xfrm flipH="1">
              <a:off x="6477000" y="3215482"/>
              <a:ext cx="4064000" cy="1527175"/>
            </a:xfrm>
            <a:prstGeom prst="parallelogram">
              <a:avLst>
                <a:gd name="adj" fmla="val 50926"/>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 name="TekstSylinder 107">
              <a:extLst>
                <a:ext uri="{FF2B5EF4-FFF2-40B4-BE49-F238E27FC236}">
                  <a16:creationId xmlns:a16="http://schemas.microsoft.com/office/drawing/2014/main" id="{551DFF60-25AB-9272-B925-3CE5CEED4A21}"/>
                </a:ext>
              </a:extLst>
            </p:cNvPr>
            <p:cNvSpPr txBox="1"/>
            <p:nvPr/>
          </p:nvSpPr>
          <p:spPr>
            <a:xfrm>
              <a:off x="2451100" y="3748237"/>
              <a:ext cx="3467100" cy="461665"/>
            </a:xfrm>
            <a:prstGeom prst="rect">
              <a:avLst/>
            </a:prstGeom>
            <a:noFill/>
          </p:spPr>
          <p:txBody>
            <a:bodyPr wrap="square" rtlCol="0">
              <a:spAutoFit/>
            </a:bodyPr>
            <a:lstStyle/>
            <a:p>
              <a:pPr algn="r"/>
              <a:r>
                <a:rPr lang="nb-NO" sz="2400" dirty="0">
                  <a:solidFill>
                    <a:schemeClr val="bg1"/>
                  </a:solidFill>
                </a:rPr>
                <a:t>Fasetter (</a:t>
              </a:r>
              <a:r>
                <a:rPr lang="nb-NO" sz="2400" dirty="0" err="1">
                  <a:solidFill>
                    <a:schemeClr val="bg1"/>
                  </a:solidFill>
                </a:rPr>
                <a:t>underplott</a:t>
              </a:r>
              <a:r>
                <a:rPr lang="nb-NO" sz="2400" dirty="0">
                  <a:solidFill>
                    <a:schemeClr val="bg1"/>
                  </a:solidFill>
                </a:rPr>
                <a:t>)</a:t>
              </a:r>
            </a:p>
          </p:txBody>
        </p:sp>
      </p:grpSp>
      <p:grpSp>
        <p:nvGrpSpPr>
          <p:cNvPr id="123" name="Gruppe 122">
            <a:extLst>
              <a:ext uri="{FF2B5EF4-FFF2-40B4-BE49-F238E27FC236}">
                <a16:creationId xmlns:a16="http://schemas.microsoft.com/office/drawing/2014/main" id="{0BFBFBFF-D574-19B4-C4A5-6ADC6E0BCD58}"/>
              </a:ext>
            </a:extLst>
          </p:cNvPr>
          <p:cNvGrpSpPr/>
          <p:nvPr/>
        </p:nvGrpSpPr>
        <p:grpSpPr>
          <a:xfrm>
            <a:off x="2451100" y="2605882"/>
            <a:ext cx="8089900" cy="1527175"/>
            <a:chOff x="2451100" y="2605882"/>
            <a:chExt cx="8089900" cy="1527175"/>
          </a:xfrm>
        </p:grpSpPr>
        <p:sp>
          <p:nvSpPr>
            <p:cNvPr id="102" name="Parallellogram 101">
              <a:extLst>
                <a:ext uri="{FF2B5EF4-FFF2-40B4-BE49-F238E27FC236}">
                  <a16:creationId xmlns:a16="http://schemas.microsoft.com/office/drawing/2014/main" id="{FD19B54F-1261-CBEB-1AEC-A3690DD4E9BE}"/>
                </a:ext>
              </a:extLst>
            </p:cNvPr>
            <p:cNvSpPr/>
            <p:nvPr/>
          </p:nvSpPr>
          <p:spPr>
            <a:xfrm flipH="1">
              <a:off x="6477000" y="2605882"/>
              <a:ext cx="4064000" cy="1527175"/>
            </a:xfrm>
            <a:prstGeom prst="parallelogram">
              <a:avLst>
                <a:gd name="adj" fmla="val 50926"/>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 name="TekstSylinder 108">
              <a:extLst>
                <a:ext uri="{FF2B5EF4-FFF2-40B4-BE49-F238E27FC236}">
                  <a16:creationId xmlns:a16="http://schemas.microsoft.com/office/drawing/2014/main" id="{46F97DB8-D281-62BA-1685-B8B09D647C3B}"/>
                </a:ext>
              </a:extLst>
            </p:cNvPr>
            <p:cNvSpPr txBox="1"/>
            <p:nvPr/>
          </p:nvSpPr>
          <p:spPr>
            <a:xfrm>
              <a:off x="2451100" y="3138637"/>
              <a:ext cx="3467100" cy="461665"/>
            </a:xfrm>
            <a:prstGeom prst="rect">
              <a:avLst/>
            </a:prstGeom>
            <a:noFill/>
          </p:spPr>
          <p:txBody>
            <a:bodyPr wrap="square" rtlCol="0">
              <a:spAutoFit/>
            </a:bodyPr>
            <a:lstStyle/>
            <a:p>
              <a:pPr algn="r"/>
              <a:r>
                <a:rPr lang="nb-NO" sz="2400" dirty="0">
                  <a:solidFill>
                    <a:schemeClr val="bg1"/>
                  </a:solidFill>
                </a:rPr>
                <a:t>Statistiske sammendrag</a:t>
              </a:r>
            </a:p>
          </p:txBody>
        </p:sp>
      </p:grpSp>
      <p:grpSp>
        <p:nvGrpSpPr>
          <p:cNvPr id="124" name="Gruppe 123">
            <a:extLst>
              <a:ext uri="{FF2B5EF4-FFF2-40B4-BE49-F238E27FC236}">
                <a16:creationId xmlns:a16="http://schemas.microsoft.com/office/drawing/2014/main" id="{FA8A57E4-7D8B-46BD-D17F-FFC574EE110E}"/>
              </a:ext>
            </a:extLst>
          </p:cNvPr>
          <p:cNvGrpSpPr/>
          <p:nvPr/>
        </p:nvGrpSpPr>
        <p:grpSpPr>
          <a:xfrm>
            <a:off x="2451100" y="1996282"/>
            <a:ext cx="8089900" cy="1527175"/>
            <a:chOff x="2451100" y="1996282"/>
            <a:chExt cx="8089900" cy="1527175"/>
          </a:xfrm>
        </p:grpSpPr>
        <p:sp>
          <p:nvSpPr>
            <p:cNvPr id="103" name="Parallellogram 102">
              <a:extLst>
                <a:ext uri="{FF2B5EF4-FFF2-40B4-BE49-F238E27FC236}">
                  <a16:creationId xmlns:a16="http://schemas.microsoft.com/office/drawing/2014/main" id="{E2E9DF8D-C6BC-60E5-B181-25A83FABF3E9}"/>
                </a:ext>
              </a:extLst>
            </p:cNvPr>
            <p:cNvSpPr/>
            <p:nvPr/>
          </p:nvSpPr>
          <p:spPr>
            <a:xfrm flipH="1">
              <a:off x="6477000" y="1996282"/>
              <a:ext cx="4064000" cy="1527175"/>
            </a:xfrm>
            <a:prstGeom prst="parallelogram">
              <a:avLst>
                <a:gd name="adj" fmla="val 50926"/>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 name="TekstSylinder 109">
              <a:extLst>
                <a:ext uri="{FF2B5EF4-FFF2-40B4-BE49-F238E27FC236}">
                  <a16:creationId xmlns:a16="http://schemas.microsoft.com/office/drawing/2014/main" id="{9801BAAE-C6A3-9E99-911A-B0069278F43E}"/>
                </a:ext>
              </a:extLst>
            </p:cNvPr>
            <p:cNvSpPr txBox="1"/>
            <p:nvPr/>
          </p:nvSpPr>
          <p:spPr>
            <a:xfrm>
              <a:off x="2451100" y="2529037"/>
              <a:ext cx="3467100" cy="461665"/>
            </a:xfrm>
            <a:prstGeom prst="rect">
              <a:avLst/>
            </a:prstGeom>
            <a:noFill/>
          </p:spPr>
          <p:txBody>
            <a:bodyPr wrap="square" rtlCol="0">
              <a:spAutoFit/>
            </a:bodyPr>
            <a:lstStyle/>
            <a:p>
              <a:pPr algn="r"/>
              <a:r>
                <a:rPr lang="nb-NO" sz="2400" dirty="0">
                  <a:solidFill>
                    <a:schemeClr val="bg1"/>
                  </a:solidFill>
                </a:rPr>
                <a:t>Koordinatsystem</a:t>
              </a:r>
            </a:p>
          </p:txBody>
        </p:sp>
      </p:grpSp>
      <p:grpSp>
        <p:nvGrpSpPr>
          <p:cNvPr id="125" name="Gruppe 124">
            <a:extLst>
              <a:ext uri="{FF2B5EF4-FFF2-40B4-BE49-F238E27FC236}">
                <a16:creationId xmlns:a16="http://schemas.microsoft.com/office/drawing/2014/main" id="{8083A04F-DA8B-0474-9E6A-32828C52A9A9}"/>
              </a:ext>
            </a:extLst>
          </p:cNvPr>
          <p:cNvGrpSpPr/>
          <p:nvPr/>
        </p:nvGrpSpPr>
        <p:grpSpPr>
          <a:xfrm>
            <a:off x="2451100" y="1386682"/>
            <a:ext cx="8089900" cy="1527175"/>
            <a:chOff x="2451100" y="1386682"/>
            <a:chExt cx="8089900" cy="1527175"/>
          </a:xfrm>
        </p:grpSpPr>
        <p:sp>
          <p:nvSpPr>
            <p:cNvPr id="104" name="Parallellogram 103">
              <a:extLst>
                <a:ext uri="{FF2B5EF4-FFF2-40B4-BE49-F238E27FC236}">
                  <a16:creationId xmlns:a16="http://schemas.microsoft.com/office/drawing/2014/main" id="{C3394BAD-D5E5-F052-B672-F52D1885DA5C}"/>
                </a:ext>
              </a:extLst>
            </p:cNvPr>
            <p:cNvSpPr/>
            <p:nvPr/>
          </p:nvSpPr>
          <p:spPr>
            <a:xfrm flipH="1">
              <a:off x="6477000" y="1386682"/>
              <a:ext cx="4064000" cy="1527175"/>
            </a:xfrm>
            <a:prstGeom prst="parallelogram">
              <a:avLst>
                <a:gd name="adj" fmla="val 50926"/>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1" name="TekstSylinder 110">
              <a:extLst>
                <a:ext uri="{FF2B5EF4-FFF2-40B4-BE49-F238E27FC236}">
                  <a16:creationId xmlns:a16="http://schemas.microsoft.com/office/drawing/2014/main" id="{66F6ADED-F307-4473-5924-DCA8D19046D7}"/>
                </a:ext>
              </a:extLst>
            </p:cNvPr>
            <p:cNvSpPr txBox="1"/>
            <p:nvPr/>
          </p:nvSpPr>
          <p:spPr>
            <a:xfrm>
              <a:off x="2451100" y="1919437"/>
              <a:ext cx="3467100" cy="461665"/>
            </a:xfrm>
            <a:prstGeom prst="rect">
              <a:avLst/>
            </a:prstGeom>
            <a:noFill/>
          </p:spPr>
          <p:txBody>
            <a:bodyPr wrap="square" rtlCol="0">
              <a:spAutoFit/>
            </a:bodyPr>
            <a:lstStyle/>
            <a:p>
              <a:pPr algn="r"/>
              <a:r>
                <a:rPr lang="nb-NO" sz="2400" dirty="0">
                  <a:solidFill>
                    <a:schemeClr val="bg1"/>
                  </a:solidFill>
                </a:rPr>
                <a:t>Utforming (tema)</a:t>
              </a:r>
            </a:p>
          </p:txBody>
        </p:sp>
      </p:grpSp>
    </p:spTree>
    <p:extLst>
      <p:ext uri="{BB962C8B-B14F-4D97-AF65-F5344CB8AC3E}">
        <p14:creationId xmlns:p14="http://schemas.microsoft.com/office/powerpoint/2010/main" val="138151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Bilde 41">
            <a:extLst>
              <a:ext uri="{FF2B5EF4-FFF2-40B4-BE49-F238E27FC236}">
                <a16:creationId xmlns:a16="http://schemas.microsoft.com/office/drawing/2014/main" id="{3E329396-B835-7514-5F8C-0DCCC85515FF}"/>
              </a:ext>
            </a:extLst>
          </p:cNvPr>
          <p:cNvPicPr>
            <a:picLocks noChangeAspect="1"/>
          </p:cNvPicPr>
          <p:nvPr/>
        </p:nvPicPr>
        <p:blipFill rotWithShape="1">
          <a:blip r:embed="rId3"/>
          <a:srcRect b="26115"/>
          <a:stretch/>
        </p:blipFill>
        <p:spPr>
          <a:xfrm>
            <a:off x="3960000" y="459000"/>
            <a:ext cx="7920000" cy="5940000"/>
          </a:xfrm>
          <a:prstGeom prst="rect">
            <a:avLst/>
          </a:prstGeom>
        </p:spPr>
      </p:pic>
      <p:pic>
        <p:nvPicPr>
          <p:cNvPr id="3074" name="Picture 2" descr="Fake Facebook News Sites to Avoid">
            <a:extLst>
              <a:ext uri="{FF2B5EF4-FFF2-40B4-BE49-F238E27FC236}">
                <a16:creationId xmlns:a16="http://schemas.microsoft.com/office/drawing/2014/main" id="{077E0ADF-F31D-7DEB-4237-EEBDD5226BC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063" b="99048" l="10000" r="90000">
                        <a14:foregroundMark x1="26250" y1="31111" x2="26250" y2="31111"/>
                        <a14:foregroundMark x1="17583" y1="34762" x2="17583" y2="34762"/>
                        <a14:foregroundMark x1="16417" y1="32381" x2="22167" y2="43016"/>
                        <a14:foregroundMark x1="22167" y1="43016" x2="17167" y2="34762"/>
                        <a14:foregroundMark x1="17167" y1="34762" x2="20667" y2="53968"/>
                        <a14:foregroundMark x1="20667" y1="53968" x2="20667" y2="53968"/>
                        <a14:foregroundMark x1="19750" y1="30952" x2="18417" y2="23333"/>
                        <a14:foregroundMark x1="18417" y1="23333" x2="64417" y2="794"/>
                        <a14:foregroundMark x1="64417" y1="794" x2="70917" y2="2222"/>
                        <a14:foregroundMark x1="70917" y1="2222" x2="75917" y2="24286"/>
                        <a14:foregroundMark x1="75917" y1="24286" x2="76333" y2="29206"/>
                        <a14:foregroundMark x1="26750" y1="90000" x2="29250" y2="97302"/>
                        <a14:foregroundMark x1="29250" y1="97302" x2="34833" y2="99048"/>
                        <a14:foregroundMark x1="34833" y1="99048" x2="58417" y2="88095"/>
                        <a14:foregroundMark x1="58417" y1="88095" x2="59000" y2="88095"/>
                        <a14:foregroundMark x1="20250" y1="54286" x2="20583" y2="56349"/>
                        <a14:foregroundMark x1="20500" y1="54762" x2="19083" y2="48095"/>
                        <a14:foregroundMark x1="19083" y1="48413" x2="17833" y2="42381"/>
                        <a14:foregroundMark x1="18250" y1="43175" x2="17417" y2="40000"/>
                        <a14:foregroundMark x1="18917" y1="30317" x2="17167" y2="38571"/>
                        <a14:foregroundMark x1="17167" y1="38571" x2="18333" y2="42222"/>
                        <a14:foregroundMark x1="17250" y1="37937" x2="16500" y2="32381"/>
                        <a14:foregroundMark x1="16250" y1="32698" x2="17250" y2="37619"/>
                        <a14:foregroundMark x1="16833" y1="34127" x2="19000" y2="30317"/>
                        <a14:foregroundMark x1="18500" y1="22857" x2="18500" y2="26190"/>
                        <a14:foregroundMark x1="18500" y1="27619" x2="19083" y2="29524"/>
                        <a14:foregroundMark x1="18167" y1="25556" x2="18167" y2="25556"/>
                        <a14:foregroundMark x1="18917" y1="21905" x2="18917" y2="21905"/>
                        <a14:foregroundMark x1="18917" y1="21270" x2="18917" y2="21270"/>
                        <a14:foregroundMark x1="18167" y1="24603" x2="18167" y2="24127"/>
                        <a14:foregroundMark x1="20667" y1="56032" x2="21333" y2="64127"/>
                        <a14:foregroundMark x1="21333" y1="64127" x2="21333" y2="64127"/>
                        <a14:foregroundMark x1="21250" y1="63968" x2="21833" y2="72698"/>
                        <a14:foregroundMark x1="21833" y1="72698" x2="24500" y2="77937"/>
                        <a14:foregroundMark x1="21750" y1="73175" x2="25000" y2="78730"/>
                        <a14:foregroundMark x1="25000" y1="78730" x2="25083" y2="78730"/>
                        <a14:foregroundMark x1="23917" y1="77143" x2="23917" y2="77302"/>
                        <a14:foregroundMark x1="23250" y1="76825" x2="23250" y2="76825"/>
                        <a14:foregroundMark x1="23167" y1="76825" x2="23000" y2="76508"/>
                        <a14:foregroundMark x1="22333" y1="75873" x2="22333" y2="75873"/>
                        <a14:foregroundMark x1="22250" y1="74921" x2="22250" y2="74921"/>
                        <a14:foregroundMark x1="20583" y1="56825" x2="20583" y2="56825"/>
                        <a14:foregroundMark x1="20583" y1="56825" x2="20583" y2="56825"/>
                        <a14:backgroundMark x1="18083" y1="23175" x2="18333" y2="22063"/>
                        <a14:backgroundMark x1="18250" y1="22698" x2="18667" y2="20952"/>
                      </a14:backgroundRemoval>
                    </a14:imgEffect>
                  </a14:imgLayer>
                </a14:imgProps>
              </a:ext>
              <a:ext uri="{28A0092B-C50C-407E-A947-70E740481C1C}">
                <a14:useLocalDpi xmlns:a14="http://schemas.microsoft.com/office/drawing/2010/main" val="0"/>
              </a:ext>
            </a:extLst>
          </a:blip>
          <a:srcRect l="15941" r="15941"/>
          <a:stretch/>
        </p:blipFill>
        <p:spPr bwMode="auto">
          <a:xfrm>
            <a:off x="5089575" y="1119693"/>
            <a:ext cx="5660849" cy="4618614"/>
          </a:xfrm>
          <a:prstGeom prst="rect">
            <a:avLst/>
          </a:prstGeom>
          <a:noFill/>
          <a:extLst>
            <a:ext uri="{909E8E84-426E-40DD-AFC4-6F175D3DCCD1}">
              <a14:hiddenFill xmlns:a14="http://schemas.microsoft.com/office/drawing/2010/main">
                <a:solidFill>
                  <a:srgbClr val="FFFFFF"/>
                </a:solidFill>
              </a14:hiddenFill>
            </a:ext>
          </a:extLst>
        </p:spPr>
      </p:pic>
      <p:sp>
        <p:nvSpPr>
          <p:cNvPr id="58" name="Parallellogram 57">
            <a:extLst>
              <a:ext uri="{FF2B5EF4-FFF2-40B4-BE49-F238E27FC236}">
                <a16:creationId xmlns:a16="http://schemas.microsoft.com/office/drawing/2014/main" id="{86629E13-58DA-2B5E-635D-2CE313C1239B}"/>
              </a:ext>
            </a:extLst>
          </p:cNvPr>
          <p:cNvSpPr/>
          <p:nvPr/>
        </p:nvSpPr>
        <p:spPr>
          <a:xfrm flipH="1">
            <a:off x="479376" y="4871823"/>
            <a:ext cx="3168352" cy="1527175"/>
          </a:xfrm>
          <a:prstGeom prst="parallelogram">
            <a:avLst>
              <a:gd name="adj" fmla="val 50926"/>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75" name="TekstSylinder 3074">
            <a:extLst>
              <a:ext uri="{FF2B5EF4-FFF2-40B4-BE49-F238E27FC236}">
                <a16:creationId xmlns:a16="http://schemas.microsoft.com/office/drawing/2014/main" id="{7FE02D9E-BB01-2686-EDA9-F0CDB7F1257A}"/>
              </a:ext>
            </a:extLst>
          </p:cNvPr>
          <p:cNvSpPr txBox="1"/>
          <p:nvPr/>
        </p:nvSpPr>
        <p:spPr>
          <a:xfrm>
            <a:off x="1511190" y="5404577"/>
            <a:ext cx="1104724" cy="461665"/>
          </a:xfrm>
          <a:prstGeom prst="rect">
            <a:avLst/>
          </a:prstGeom>
          <a:noFill/>
        </p:spPr>
        <p:txBody>
          <a:bodyPr wrap="square" rtlCol="0">
            <a:spAutoFit/>
          </a:bodyPr>
          <a:lstStyle/>
          <a:p>
            <a:pPr algn="ctr"/>
            <a:r>
              <a:rPr lang="nb-NO" sz="2400" dirty="0">
                <a:solidFill>
                  <a:schemeClr val="bg1"/>
                </a:solidFill>
              </a:rPr>
              <a:t>Data</a:t>
            </a:r>
          </a:p>
        </p:txBody>
      </p:sp>
    </p:spTree>
    <p:extLst>
      <p:ext uri="{BB962C8B-B14F-4D97-AF65-F5344CB8AC3E}">
        <p14:creationId xmlns:p14="http://schemas.microsoft.com/office/powerpoint/2010/main" val="307993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rallellogram 22">
            <a:extLst>
              <a:ext uri="{FF2B5EF4-FFF2-40B4-BE49-F238E27FC236}">
                <a16:creationId xmlns:a16="http://schemas.microsoft.com/office/drawing/2014/main" id="{2977F12B-A16C-0C55-0775-BA85DE50E7C4}"/>
              </a:ext>
            </a:extLst>
          </p:cNvPr>
          <p:cNvSpPr/>
          <p:nvPr/>
        </p:nvSpPr>
        <p:spPr>
          <a:xfrm flipH="1">
            <a:off x="479376" y="4871823"/>
            <a:ext cx="3168352" cy="1527175"/>
          </a:xfrm>
          <a:prstGeom prst="parallelogram">
            <a:avLst>
              <a:gd name="adj" fmla="val 50926"/>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Parallellogram 23">
            <a:extLst>
              <a:ext uri="{FF2B5EF4-FFF2-40B4-BE49-F238E27FC236}">
                <a16:creationId xmlns:a16="http://schemas.microsoft.com/office/drawing/2014/main" id="{A60D28B7-601D-AEB9-924C-3F8A815FC38C}"/>
              </a:ext>
            </a:extLst>
          </p:cNvPr>
          <p:cNvSpPr/>
          <p:nvPr/>
        </p:nvSpPr>
        <p:spPr>
          <a:xfrm flipH="1">
            <a:off x="479376" y="4136352"/>
            <a:ext cx="3168352" cy="1527175"/>
          </a:xfrm>
          <a:prstGeom prst="parallelogram">
            <a:avLst>
              <a:gd name="adj" fmla="val 50926"/>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1" name="Bilde 30" descr="Et bilde som inneholder tekst, skjermbilde, Font, diagram&#10;&#10;Automatisk generert beskrivelse">
            <a:extLst>
              <a:ext uri="{FF2B5EF4-FFF2-40B4-BE49-F238E27FC236}">
                <a16:creationId xmlns:a16="http://schemas.microsoft.com/office/drawing/2014/main" id="{24FE0886-2658-CD36-0938-7F156A33B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459480"/>
            <a:ext cx="7918720" cy="5939040"/>
          </a:xfrm>
          <a:prstGeom prst="rect">
            <a:avLst/>
          </a:prstGeom>
        </p:spPr>
      </p:pic>
      <p:sp>
        <p:nvSpPr>
          <p:cNvPr id="34" name="TekstSylinder 33">
            <a:extLst>
              <a:ext uri="{FF2B5EF4-FFF2-40B4-BE49-F238E27FC236}">
                <a16:creationId xmlns:a16="http://schemas.microsoft.com/office/drawing/2014/main" id="{24E5D6B7-780D-38A7-130F-47964DBDB355}"/>
              </a:ext>
            </a:extLst>
          </p:cNvPr>
          <p:cNvSpPr txBox="1"/>
          <p:nvPr/>
        </p:nvSpPr>
        <p:spPr>
          <a:xfrm>
            <a:off x="504813" y="4640990"/>
            <a:ext cx="3117478" cy="461665"/>
          </a:xfrm>
          <a:prstGeom prst="rect">
            <a:avLst/>
          </a:prstGeom>
          <a:noFill/>
        </p:spPr>
        <p:txBody>
          <a:bodyPr wrap="square" rtlCol="0">
            <a:spAutoFit/>
          </a:bodyPr>
          <a:lstStyle/>
          <a:p>
            <a:pPr algn="ctr"/>
            <a:r>
              <a:rPr lang="nb-NO" sz="2400" dirty="0" err="1">
                <a:solidFill>
                  <a:schemeClr val="bg1"/>
                </a:solidFill>
              </a:rPr>
              <a:t>Mapping</a:t>
            </a:r>
            <a:endParaRPr lang="nb-NO" sz="2400" dirty="0">
              <a:solidFill>
                <a:schemeClr val="bg1"/>
              </a:solidFill>
            </a:endParaRPr>
          </a:p>
        </p:txBody>
      </p:sp>
    </p:spTree>
    <p:extLst>
      <p:ext uri="{BB962C8B-B14F-4D97-AF65-F5344CB8AC3E}">
        <p14:creationId xmlns:p14="http://schemas.microsoft.com/office/powerpoint/2010/main" val="1450880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arallellogram 16">
            <a:extLst>
              <a:ext uri="{FF2B5EF4-FFF2-40B4-BE49-F238E27FC236}">
                <a16:creationId xmlns:a16="http://schemas.microsoft.com/office/drawing/2014/main" id="{0BFA596C-0631-AF0B-29B8-C6331066794B}"/>
              </a:ext>
            </a:extLst>
          </p:cNvPr>
          <p:cNvSpPr/>
          <p:nvPr/>
        </p:nvSpPr>
        <p:spPr>
          <a:xfrm flipH="1">
            <a:off x="479376" y="4871823"/>
            <a:ext cx="3168352" cy="1527175"/>
          </a:xfrm>
          <a:prstGeom prst="parallelogram">
            <a:avLst>
              <a:gd name="adj" fmla="val 50926"/>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Parallellogram 17">
            <a:extLst>
              <a:ext uri="{FF2B5EF4-FFF2-40B4-BE49-F238E27FC236}">
                <a16:creationId xmlns:a16="http://schemas.microsoft.com/office/drawing/2014/main" id="{A9A09542-7728-ACC0-6C93-39C27D1FBB9E}"/>
              </a:ext>
            </a:extLst>
          </p:cNvPr>
          <p:cNvSpPr/>
          <p:nvPr/>
        </p:nvSpPr>
        <p:spPr>
          <a:xfrm flipH="1">
            <a:off x="479376" y="4136352"/>
            <a:ext cx="3168352" cy="1527175"/>
          </a:xfrm>
          <a:prstGeom prst="parallelogram">
            <a:avLst>
              <a:gd name="adj" fmla="val 50926"/>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Parallellogram 18">
            <a:extLst>
              <a:ext uri="{FF2B5EF4-FFF2-40B4-BE49-F238E27FC236}">
                <a16:creationId xmlns:a16="http://schemas.microsoft.com/office/drawing/2014/main" id="{3713A1DC-FD24-939D-0DBE-EC6184FEA51F}"/>
              </a:ext>
            </a:extLst>
          </p:cNvPr>
          <p:cNvSpPr/>
          <p:nvPr/>
        </p:nvSpPr>
        <p:spPr>
          <a:xfrm flipH="1">
            <a:off x="479376" y="3400882"/>
            <a:ext cx="3168352" cy="1527175"/>
          </a:xfrm>
          <a:prstGeom prst="parallelogram">
            <a:avLst>
              <a:gd name="adj" fmla="val 50926"/>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5" name="Bilde 34" descr="Et bilde som inneholder tekst, skjermbilde&#10;&#10;Automatisk generert beskrivelse">
            <a:extLst>
              <a:ext uri="{FF2B5EF4-FFF2-40B4-BE49-F238E27FC236}">
                <a16:creationId xmlns:a16="http://schemas.microsoft.com/office/drawing/2014/main" id="{6F7EDA87-4C43-469A-E708-3B3B26261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459480"/>
            <a:ext cx="7918720" cy="5939040"/>
          </a:xfrm>
          <a:prstGeom prst="rect">
            <a:avLst/>
          </a:prstGeom>
        </p:spPr>
      </p:pic>
      <p:sp>
        <p:nvSpPr>
          <p:cNvPr id="36" name="TekstSylinder 35">
            <a:extLst>
              <a:ext uri="{FF2B5EF4-FFF2-40B4-BE49-F238E27FC236}">
                <a16:creationId xmlns:a16="http://schemas.microsoft.com/office/drawing/2014/main" id="{CE5E4B3E-EB3F-7D1A-6898-75180D062D3F}"/>
              </a:ext>
            </a:extLst>
          </p:cNvPr>
          <p:cNvSpPr txBox="1"/>
          <p:nvPr/>
        </p:nvSpPr>
        <p:spPr>
          <a:xfrm>
            <a:off x="908745" y="3720853"/>
            <a:ext cx="2309614" cy="830997"/>
          </a:xfrm>
          <a:prstGeom prst="rect">
            <a:avLst/>
          </a:prstGeom>
          <a:noFill/>
        </p:spPr>
        <p:txBody>
          <a:bodyPr wrap="square" rtlCol="0">
            <a:spAutoFit/>
          </a:bodyPr>
          <a:lstStyle/>
          <a:p>
            <a:pPr algn="ctr"/>
            <a:r>
              <a:rPr lang="nb-NO" sz="2400" dirty="0">
                <a:solidFill>
                  <a:schemeClr val="bg1"/>
                </a:solidFill>
              </a:rPr>
              <a:t>Geometriske </a:t>
            </a:r>
          </a:p>
          <a:p>
            <a:pPr algn="ctr"/>
            <a:r>
              <a:rPr lang="nb-NO" sz="2400" dirty="0">
                <a:solidFill>
                  <a:schemeClr val="bg1"/>
                </a:solidFill>
              </a:rPr>
              <a:t>objekter</a:t>
            </a:r>
          </a:p>
        </p:txBody>
      </p:sp>
    </p:spTree>
    <p:extLst>
      <p:ext uri="{BB962C8B-B14F-4D97-AF65-F5344CB8AC3E}">
        <p14:creationId xmlns:p14="http://schemas.microsoft.com/office/powerpoint/2010/main" val="3845227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logram 3">
            <a:extLst>
              <a:ext uri="{FF2B5EF4-FFF2-40B4-BE49-F238E27FC236}">
                <a16:creationId xmlns:a16="http://schemas.microsoft.com/office/drawing/2014/main" id="{96DFFECC-0B3A-4D69-CBB5-31A707C9314E}"/>
              </a:ext>
            </a:extLst>
          </p:cNvPr>
          <p:cNvSpPr/>
          <p:nvPr/>
        </p:nvSpPr>
        <p:spPr>
          <a:xfrm flipH="1">
            <a:off x="479376" y="4871823"/>
            <a:ext cx="3168352" cy="1527175"/>
          </a:xfrm>
          <a:prstGeom prst="parallelogram">
            <a:avLst>
              <a:gd name="adj" fmla="val 50926"/>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arallellogram 4">
            <a:extLst>
              <a:ext uri="{FF2B5EF4-FFF2-40B4-BE49-F238E27FC236}">
                <a16:creationId xmlns:a16="http://schemas.microsoft.com/office/drawing/2014/main" id="{077CE931-B232-91A1-4741-9587729D6939}"/>
              </a:ext>
            </a:extLst>
          </p:cNvPr>
          <p:cNvSpPr/>
          <p:nvPr/>
        </p:nvSpPr>
        <p:spPr>
          <a:xfrm flipH="1">
            <a:off x="479376" y="4136352"/>
            <a:ext cx="3168352" cy="1527175"/>
          </a:xfrm>
          <a:prstGeom prst="parallelogram">
            <a:avLst>
              <a:gd name="adj" fmla="val 50926"/>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arallellogram 5">
            <a:extLst>
              <a:ext uri="{FF2B5EF4-FFF2-40B4-BE49-F238E27FC236}">
                <a16:creationId xmlns:a16="http://schemas.microsoft.com/office/drawing/2014/main" id="{E0963B70-04D2-9228-F0EB-383283D631DD}"/>
              </a:ext>
            </a:extLst>
          </p:cNvPr>
          <p:cNvSpPr/>
          <p:nvPr/>
        </p:nvSpPr>
        <p:spPr>
          <a:xfrm flipH="1">
            <a:off x="479376" y="3400882"/>
            <a:ext cx="3168352" cy="1527175"/>
          </a:xfrm>
          <a:prstGeom prst="parallelogram">
            <a:avLst>
              <a:gd name="adj" fmla="val 50926"/>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Parallellogram 6">
            <a:extLst>
              <a:ext uri="{FF2B5EF4-FFF2-40B4-BE49-F238E27FC236}">
                <a16:creationId xmlns:a16="http://schemas.microsoft.com/office/drawing/2014/main" id="{B6556A73-F81C-F20C-2C7A-08BA065D8213}"/>
              </a:ext>
            </a:extLst>
          </p:cNvPr>
          <p:cNvSpPr/>
          <p:nvPr/>
        </p:nvSpPr>
        <p:spPr>
          <a:xfrm flipH="1">
            <a:off x="479376" y="2665412"/>
            <a:ext cx="3168352" cy="1527175"/>
          </a:xfrm>
          <a:prstGeom prst="parallelogram">
            <a:avLst>
              <a:gd name="adj" fmla="val 50926"/>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4" name="Bilde 23" descr="Et bilde som inneholder tekst, skjermbilde, diagram, Font&#10;&#10;Automatisk generert beskrivelse">
            <a:extLst>
              <a:ext uri="{FF2B5EF4-FFF2-40B4-BE49-F238E27FC236}">
                <a16:creationId xmlns:a16="http://schemas.microsoft.com/office/drawing/2014/main" id="{818C3217-6165-0EBE-BBA9-CBC761818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459480"/>
            <a:ext cx="7918720" cy="5939040"/>
          </a:xfrm>
          <a:prstGeom prst="rect">
            <a:avLst/>
          </a:prstGeom>
        </p:spPr>
      </p:pic>
      <p:sp>
        <p:nvSpPr>
          <p:cNvPr id="25" name="TekstSylinder 24">
            <a:extLst>
              <a:ext uri="{FF2B5EF4-FFF2-40B4-BE49-F238E27FC236}">
                <a16:creationId xmlns:a16="http://schemas.microsoft.com/office/drawing/2014/main" id="{A4F2EF9C-2D41-0BFA-168E-052BFB77F0DA}"/>
              </a:ext>
            </a:extLst>
          </p:cNvPr>
          <p:cNvSpPr txBox="1"/>
          <p:nvPr/>
        </p:nvSpPr>
        <p:spPr>
          <a:xfrm>
            <a:off x="1254838" y="3170048"/>
            <a:ext cx="1617427" cy="461665"/>
          </a:xfrm>
          <a:prstGeom prst="rect">
            <a:avLst/>
          </a:prstGeom>
          <a:noFill/>
        </p:spPr>
        <p:txBody>
          <a:bodyPr wrap="square" rtlCol="0">
            <a:spAutoFit/>
          </a:bodyPr>
          <a:lstStyle/>
          <a:p>
            <a:pPr algn="ctr"/>
            <a:r>
              <a:rPr lang="nb-NO" sz="2400" dirty="0">
                <a:solidFill>
                  <a:schemeClr val="bg1"/>
                </a:solidFill>
              </a:rPr>
              <a:t>Fasetter</a:t>
            </a:r>
          </a:p>
        </p:txBody>
      </p:sp>
    </p:spTree>
    <p:extLst>
      <p:ext uri="{BB962C8B-B14F-4D97-AF65-F5344CB8AC3E}">
        <p14:creationId xmlns:p14="http://schemas.microsoft.com/office/powerpoint/2010/main" val="2492923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logram 12">
            <a:extLst>
              <a:ext uri="{FF2B5EF4-FFF2-40B4-BE49-F238E27FC236}">
                <a16:creationId xmlns:a16="http://schemas.microsoft.com/office/drawing/2014/main" id="{6D907A4F-69D4-1F49-A863-F940FC7FDF89}"/>
              </a:ext>
            </a:extLst>
          </p:cNvPr>
          <p:cNvSpPr/>
          <p:nvPr/>
        </p:nvSpPr>
        <p:spPr>
          <a:xfrm flipH="1">
            <a:off x="479376" y="4871823"/>
            <a:ext cx="3168352" cy="1527175"/>
          </a:xfrm>
          <a:prstGeom prst="parallelogram">
            <a:avLst>
              <a:gd name="adj" fmla="val 50926"/>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Parallellogram 13">
            <a:extLst>
              <a:ext uri="{FF2B5EF4-FFF2-40B4-BE49-F238E27FC236}">
                <a16:creationId xmlns:a16="http://schemas.microsoft.com/office/drawing/2014/main" id="{FB1EB05A-6EDF-6383-7443-E5766CD32A17}"/>
              </a:ext>
            </a:extLst>
          </p:cNvPr>
          <p:cNvSpPr/>
          <p:nvPr/>
        </p:nvSpPr>
        <p:spPr>
          <a:xfrm flipH="1">
            <a:off x="479376" y="4136352"/>
            <a:ext cx="3168352" cy="1527175"/>
          </a:xfrm>
          <a:prstGeom prst="parallelogram">
            <a:avLst>
              <a:gd name="adj" fmla="val 50926"/>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Parallellogram 14">
            <a:extLst>
              <a:ext uri="{FF2B5EF4-FFF2-40B4-BE49-F238E27FC236}">
                <a16:creationId xmlns:a16="http://schemas.microsoft.com/office/drawing/2014/main" id="{F9A57EC5-50FF-E184-D6E6-C3B71F28C477}"/>
              </a:ext>
            </a:extLst>
          </p:cNvPr>
          <p:cNvSpPr/>
          <p:nvPr/>
        </p:nvSpPr>
        <p:spPr>
          <a:xfrm flipH="1">
            <a:off x="479376" y="3400882"/>
            <a:ext cx="3168352" cy="1527175"/>
          </a:xfrm>
          <a:prstGeom prst="parallelogram">
            <a:avLst>
              <a:gd name="adj" fmla="val 50926"/>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Parallellogram 15">
            <a:extLst>
              <a:ext uri="{FF2B5EF4-FFF2-40B4-BE49-F238E27FC236}">
                <a16:creationId xmlns:a16="http://schemas.microsoft.com/office/drawing/2014/main" id="{651D0545-2BF7-085B-2BEF-2E40B65AFA9C}"/>
              </a:ext>
            </a:extLst>
          </p:cNvPr>
          <p:cNvSpPr/>
          <p:nvPr/>
        </p:nvSpPr>
        <p:spPr>
          <a:xfrm flipH="1">
            <a:off x="479376" y="2665412"/>
            <a:ext cx="3168352" cy="1527175"/>
          </a:xfrm>
          <a:prstGeom prst="parallelogram">
            <a:avLst>
              <a:gd name="adj" fmla="val 50926"/>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Parallellogram 16">
            <a:extLst>
              <a:ext uri="{FF2B5EF4-FFF2-40B4-BE49-F238E27FC236}">
                <a16:creationId xmlns:a16="http://schemas.microsoft.com/office/drawing/2014/main" id="{AA13848B-91C2-D962-6AE9-B80611840AAD}"/>
              </a:ext>
            </a:extLst>
          </p:cNvPr>
          <p:cNvSpPr/>
          <p:nvPr/>
        </p:nvSpPr>
        <p:spPr>
          <a:xfrm flipH="1">
            <a:off x="479376" y="1929942"/>
            <a:ext cx="3168352" cy="1527175"/>
          </a:xfrm>
          <a:prstGeom prst="parallelogram">
            <a:avLst>
              <a:gd name="adj" fmla="val 50926"/>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7" name="Bilde 26" descr="Et bilde som inneholder tekst, skjermbilde, diagram&#10;&#10;Automatisk generert beskrivelse">
            <a:extLst>
              <a:ext uri="{FF2B5EF4-FFF2-40B4-BE49-F238E27FC236}">
                <a16:creationId xmlns:a16="http://schemas.microsoft.com/office/drawing/2014/main" id="{6EC14C09-3929-C33B-FD51-DA59C1F27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459480"/>
            <a:ext cx="7918720" cy="5939040"/>
          </a:xfrm>
          <a:prstGeom prst="rect">
            <a:avLst/>
          </a:prstGeom>
        </p:spPr>
      </p:pic>
      <p:sp>
        <p:nvSpPr>
          <p:cNvPr id="29" name="TekstSylinder 28">
            <a:extLst>
              <a:ext uri="{FF2B5EF4-FFF2-40B4-BE49-F238E27FC236}">
                <a16:creationId xmlns:a16="http://schemas.microsoft.com/office/drawing/2014/main" id="{E0E2673F-D423-3E10-5D0B-25A1DA2A7BE7}"/>
              </a:ext>
            </a:extLst>
          </p:cNvPr>
          <p:cNvSpPr txBox="1"/>
          <p:nvPr/>
        </p:nvSpPr>
        <p:spPr>
          <a:xfrm>
            <a:off x="987154" y="2249912"/>
            <a:ext cx="2152796" cy="830997"/>
          </a:xfrm>
          <a:prstGeom prst="rect">
            <a:avLst/>
          </a:prstGeom>
          <a:noFill/>
        </p:spPr>
        <p:txBody>
          <a:bodyPr wrap="square" rtlCol="0">
            <a:spAutoFit/>
          </a:bodyPr>
          <a:lstStyle/>
          <a:p>
            <a:pPr algn="ctr"/>
            <a:r>
              <a:rPr lang="nb-NO" sz="2400" dirty="0">
                <a:solidFill>
                  <a:schemeClr val="bg1"/>
                </a:solidFill>
              </a:rPr>
              <a:t>Statistiske </a:t>
            </a:r>
          </a:p>
          <a:p>
            <a:pPr algn="ctr"/>
            <a:r>
              <a:rPr lang="nb-NO" sz="2400" dirty="0">
                <a:solidFill>
                  <a:schemeClr val="bg1"/>
                </a:solidFill>
              </a:rPr>
              <a:t>sammendrag</a:t>
            </a:r>
          </a:p>
        </p:txBody>
      </p:sp>
    </p:spTree>
    <p:extLst>
      <p:ext uri="{BB962C8B-B14F-4D97-AF65-F5344CB8AC3E}">
        <p14:creationId xmlns:p14="http://schemas.microsoft.com/office/powerpoint/2010/main" val="180025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logram 5">
            <a:extLst>
              <a:ext uri="{FF2B5EF4-FFF2-40B4-BE49-F238E27FC236}">
                <a16:creationId xmlns:a16="http://schemas.microsoft.com/office/drawing/2014/main" id="{C3EDAE16-5D44-4015-E498-70A0B6721297}"/>
              </a:ext>
            </a:extLst>
          </p:cNvPr>
          <p:cNvSpPr/>
          <p:nvPr/>
        </p:nvSpPr>
        <p:spPr>
          <a:xfrm flipH="1">
            <a:off x="479376" y="4871823"/>
            <a:ext cx="3168352" cy="1527175"/>
          </a:xfrm>
          <a:prstGeom prst="parallelogram">
            <a:avLst>
              <a:gd name="adj" fmla="val 50926"/>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Parallellogram 6">
            <a:extLst>
              <a:ext uri="{FF2B5EF4-FFF2-40B4-BE49-F238E27FC236}">
                <a16:creationId xmlns:a16="http://schemas.microsoft.com/office/drawing/2014/main" id="{03B39F80-4F46-47BB-9FC6-3D58D938FAFA}"/>
              </a:ext>
            </a:extLst>
          </p:cNvPr>
          <p:cNvSpPr/>
          <p:nvPr/>
        </p:nvSpPr>
        <p:spPr>
          <a:xfrm flipH="1">
            <a:off x="479376" y="4136352"/>
            <a:ext cx="3168352" cy="1527175"/>
          </a:xfrm>
          <a:prstGeom prst="parallelogram">
            <a:avLst>
              <a:gd name="adj" fmla="val 50926"/>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Parallellogram 7">
            <a:extLst>
              <a:ext uri="{FF2B5EF4-FFF2-40B4-BE49-F238E27FC236}">
                <a16:creationId xmlns:a16="http://schemas.microsoft.com/office/drawing/2014/main" id="{3C3FA1E7-355B-1FFF-9A49-E0093FB40615}"/>
              </a:ext>
            </a:extLst>
          </p:cNvPr>
          <p:cNvSpPr/>
          <p:nvPr/>
        </p:nvSpPr>
        <p:spPr>
          <a:xfrm flipH="1">
            <a:off x="479376" y="3400882"/>
            <a:ext cx="3168352" cy="1527175"/>
          </a:xfrm>
          <a:prstGeom prst="parallelogram">
            <a:avLst>
              <a:gd name="adj" fmla="val 50926"/>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Parallellogram 8">
            <a:extLst>
              <a:ext uri="{FF2B5EF4-FFF2-40B4-BE49-F238E27FC236}">
                <a16:creationId xmlns:a16="http://schemas.microsoft.com/office/drawing/2014/main" id="{B1A7DDC5-DBB1-BF74-F780-151249BD211B}"/>
              </a:ext>
            </a:extLst>
          </p:cNvPr>
          <p:cNvSpPr/>
          <p:nvPr/>
        </p:nvSpPr>
        <p:spPr>
          <a:xfrm flipH="1">
            <a:off x="479376" y="2665412"/>
            <a:ext cx="3168352" cy="1527175"/>
          </a:xfrm>
          <a:prstGeom prst="parallelogram">
            <a:avLst>
              <a:gd name="adj" fmla="val 50926"/>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Parallellogram 9">
            <a:extLst>
              <a:ext uri="{FF2B5EF4-FFF2-40B4-BE49-F238E27FC236}">
                <a16:creationId xmlns:a16="http://schemas.microsoft.com/office/drawing/2014/main" id="{04E1DB25-3EEF-5F36-369C-79473D2AFD8F}"/>
              </a:ext>
            </a:extLst>
          </p:cNvPr>
          <p:cNvSpPr/>
          <p:nvPr/>
        </p:nvSpPr>
        <p:spPr>
          <a:xfrm flipH="1">
            <a:off x="479376" y="1929942"/>
            <a:ext cx="3168352" cy="1527175"/>
          </a:xfrm>
          <a:prstGeom prst="parallelogram">
            <a:avLst>
              <a:gd name="adj" fmla="val 50926"/>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Parallellogram 10">
            <a:extLst>
              <a:ext uri="{FF2B5EF4-FFF2-40B4-BE49-F238E27FC236}">
                <a16:creationId xmlns:a16="http://schemas.microsoft.com/office/drawing/2014/main" id="{EE53CFA8-72BE-6A41-FE53-73D28F225158}"/>
              </a:ext>
            </a:extLst>
          </p:cNvPr>
          <p:cNvSpPr/>
          <p:nvPr/>
        </p:nvSpPr>
        <p:spPr>
          <a:xfrm flipH="1">
            <a:off x="479552" y="1194472"/>
            <a:ext cx="3168000" cy="1527175"/>
          </a:xfrm>
          <a:prstGeom prst="parallelogram">
            <a:avLst>
              <a:gd name="adj" fmla="val 50926"/>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6" name="Bilde 15" descr="Et bilde som inneholder tekst, skjermbilde&#10;&#10;Automatisk generert beskrivelse">
            <a:extLst>
              <a:ext uri="{FF2B5EF4-FFF2-40B4-BE49-F238E27FC236}">
                <a16:creationId xmlns:a16="http://schemas.microsoft.com/office/drawing/2014/main" id="{87EC4659-3498-D475-E3FB-A233BE8BB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459480"/>
            <a:ext cx="7918720" cy="5939040"/>
          </a:xfrm>
          <a:prstGeom prst="rect">
            <a:avLst/>
          </a:prstGeom>
        </p:spPr>
      </p:pic>
      <p:sp>
        <p:nvSpPr>
          <p:cNvPr id="17" name="TekstSylinder 16">
            <a:extLst>
              <a:ext uri="{FF2B5EF4-FFF2-40B4-BE49-F238E27FC236}">
                <a16:creationId xmlns:a16="http://schemas.microsoft.com/office/drawing/2014/main" id="{B5933555-0F86-DBF7-B93D-1D744DECD0E2}"/>
              </a:ext>
            </a:extLst>
          </p:cNvPr>
          <p:cNvSpPr txBox="1"/>
          <p:nvPr/>
        </p:nvSpPr>
        <p:spPr>
          <a:xfrm>
            <a:off x="330002" y="1699108"/>
            <a:ext cx="3467100" cy="461665"/>
          </a:xfrm>
          <a:prstGeom prst="rect">
            <a:avLst/>
          </a:prstGeom>
          <a:noFill/>
        </p:spPr>
        <p:txBody>
          <a:bodyPr wrap="square" rtlCol="0">
            <a:spAutoFit/>
          </a:bodyPr>
          <a:lstStyle/>
          <a:p>
            <a:pPr algn="ctr"/>
            <a:r>
              <a:rPr lang="nb-NO" sz="2400" dirty="0">
                <a:solidFill>
                  <a:schemeClr val="bg1"/>
                </a:solidFill>
              </a:rPr>
              <a:t>Koordinatsystem</a:t>
            </a:r>
          </a:p>
        </p:txBody>
      </p:sp>
    </p:spTree>
    <p:extLst>
      <p:ext uri="{BB962C8B-B14F-4D97-AF65-F5344CB8AC3E}">
        <p14:creationId xmlns:p14="http://schemas.microsoft.com/office/powerpoint/2010/main" val="4243989882"/>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2129</Words>
  <Application>Microsoft Office PowerPoint</Application>
  <PresentationFormat>Widescreen</PresentationFormat>
  <Paragraphs>125</Paragraphs>
  <Slides>26</Slides>
  <Notes>26</Notes>
  <HiddenSlides>0</HiddenSlides>
  <MMClips>0</MMClips>
  <ScaleCrop>false</ScaleCrop>
  <HeadingPairs>
    <vt:vector size="6" baseType="variant">
      <vt:variant>
        <vt:lpstr>Brukte skrifter</vt:lpstr>
      </vt:variant>
      <vt:variant>
        <vt:i4>2</vt:i4>
      </vt:variant>
      <vt:variant>
        <vt:lpstr>Tema</vt:lpstr>
      </vt:variant>
      <vt:variant>
        <vt:i4>1</vt:i4>
      </vt:variant>
      <vt:variant>
        <vt:lpstr>Lysbildetitler</vt:lpstr>
      </vt:variant>
      <vt:variant>
        <vt:i4>26</vt:i4>
      </vt:variant>
    </vt:vector>
  </HeadingPairs>
  <TitlesOfParts>
    <vt:vector size="29" baseType="lpstr">
      <vt:lpstr>Arial</vt:lpstr>
      <vt:lpstr>Calibri</vt:lpstr>
      <vt:lpstr>Office-tema</vt:lpstr>
      <vt:lpstr>Datavisualisering</vt:lpstr>
      <vt:lpstr>PowerPoint-presentasjon</vt:lpstr>
      <vt:lpstr>Grammar of Graphics</vt:lpstr>
      <vt:lpstr>PowerPoint-presentasjon</vt:lpstr>
      <vt:lpstr>PowerPoint-presentasjon</vt:lpstr>
      <vt:lpstr>PowerPoint-presentasjon</vt:lpstr>
      <vt:lpstr>PowerPoint-presentasjon</vt:lpstr>
      <vt:lpstr>PowerPoint-presentasjon</vt:lpstr>
      <vt:lpstr>PowerPoint-presentasjon</vt:lpstr>
      <vt:lpstr>PowerPoint-presentasjon</vt:lpstr>
      <vt:lpstr>Noen tips</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Vegard Lysne</dc:creator>
  <cp:lastModifiedBy>Vegard Lysne</cp:lastModifiedBy>
  <cp:revision>1</cp:revision>
  <dcterms:created xsi:type="dcterms:W3CDTF">2023-11-17T19:47:08Z</dcterms:created>
  <dcterms:modified xsi:type="dcterms:W3CDTF">2023-11-30T15:18:25Z</dcterms:modified>
</cp:coreProperties>
</file>